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60" r:id="rId6"/>
    <p:sldId id="279" r:id="rId7"/>
    <p:sldId id="276" r:id="rId8"/>
    <p:sldId id="263" r:id="rId9"/>
    <p:sldId id="271" r:id="rId10"/>
    <p:sldId id="269" r:id="rId11"/>
    <p:sldId id="261" r:id="rId12"/>
    <p:sldId id="265" r:id="rId13"/>
    <p:sldId id="266" r:id="rId14"/>
    <p:sldId id="270" r:id="rId15"/>
    <p:sldId id="267" r:id="rId16"/>
    <p:sldId id="272" r:id="rId17"/>
    <p:sldId id="268" r:id="rId18"/>
    <p:sldId id="273" r:id="rId19"/>
    <p:sldId id="275"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2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en Maclean" userId="S::colleen.maclean@theoasistownsville.org.au::18eea86c-d45b-45ed-85ba-90d370a4c0d0" providerId="AD" clId="Web-{FDB75384-E3A5-26AF-9400-8C06876A43A1}"/>
    <pc:docChg chg="modSld">
      <pc:chgData name="Colleen Maclean" userId="S::colleen.maclean@theoasistownsville.org.au::18eea86c-d45b-45ed-85ba-90d370a4c0d0" providerId="AD" clId="Web-{FDB75384-E3A5-26AF-9400-8C06876A43A1}" dt="2024-02-06T22:16:25.246" v="0" actId="1076"/>
      <pc:docMkLst>
        <pc:docMk/>
      </pc:docMkLst>
      <pc:sldChg chg="modSp">
        <pc:chgData name="Colleen Maclean" userId="S::colleen.maclean@theoasistownsville.org.au::18eea86c-d45b-45ed-85ba-90d370a4c0d0" providerId="AD" clId="Web-{FDB75384-E3A5-26AF-9400-8C06876A43A1}" dt="2024-02-06T22:16:25.246" v="0" actId="1076"/>
        <pc:sldMkLst>
          <pc:docMk/>
          <pc:sldMk cId="3434590501" sldId="277"/>
        </pc:sldMkLst>
        <pc:picChg chg="mod">
          <ac:chgData name="Colleen Maclean" userId="S::colleen.maclean@theoasistownsville.org.au::18eea86c-d45b-45ed-85ba-90d370a4c0d0" providerId="AD" clId="Web-{FDB75384-E3A5-26AF-9400-8C06876A43A1}" dt="2024-02-06T22:16:25.246" v="0" actId="1076"/>
          <ac:picMkLst>
            <pc:docMk/>
            <pc:sldMk cId="3434590501" sldId="277"/>
            <ac:picMk id="2" creationId="{271EB6B4-8744-3C0F-7639-92C4B2CFD929}"/>
          </ac:picMkLst>
        </pc:picChg>
      </pc:sldChg>
    </pc:docChg>
  </pc:docChgLst>
  <pc:docChgLst>
    <pc:chgData name="John Caligari" userId="b9d79a9d-1fc8-45ec-bab8-2ec2f363762c" providerId="ADAL" clId="{D455A82A-5BE4-4EB2-81CB-97D383031D2E}"/>
    <pc:docChg chg="addSld modSld">
      <pc:chgData name="John Caligari" userId="b9d79a9d-1fc8-45ec-bab8-2ec2f363762c" providerId="ADAL" clId="{D455A82A-5BE4-4EB2-81CB-97D383031D2E}" dt="2024-01-22T03:22:53.738" v="3"/>
      <pc:docMkLst>
        <pc:docMk/>
      </pc:docMkLst>
      <pc:sldChg chg="addSp add">
        <pc:chgData name="John Caligari" userId="b9d79a9d-1fc8-45ec-bab8-2ec2f363762c" providerId="ADAL" clId="{D455A82A-5BE4-4EB2-81CB-97D383031D2E}" dt="2024-01-22T03:20:27.714" v="1"/>
        <pc:sldMkLst>
          <pc:docMk/>
          <pc:sldMk cId="2657794574" sldId="272"/>
        </pc:sldMkLst>
        <pc:picChg chg="add">
          <ac:chgData name="John Caligari" userId="b9d79a9d-1fc8-45ec-bab8-2ec2f363762c" providerId="ADAL" clId="{D455A82A-5BE4-4EB2-81CB-97D383031D2E}" dt="2024-01-22T03:20:27.714" v="1"/>
          <ac:picMkLst>
            <pc:docMk/>
            <pc:sldMk cId="2657794574" sldId="272"/>
            <ac:picMk id="4" creationId="{93A64A5C-016B-4369-B104-14C59437C62E}"/>
          </ac:picMkLst>
        </pc:picChg>
      </pc:sldChg>
      <pc:sldChg chg="addSp add">
        <pc:chgData name="John Caligari" userId="b9d79a9d-1fc8-45ec-bab8-2ec2f363762c" providerId="ADAL" clId="{D455A82A-5BE4-4EB2-81CB-97D383031D2E}" dt="2024-01-22T03:22:53.738" v="3"/>
        <pc:sldMkLst>
          <pc:docMk/>
          <pc:sldMk cId="2278524919" sldId="273"/>
        </pc:sldMkLst>
        <pc:picChg chg="add">
          <ac:chgData name="John Caligari" userId="b9d79a9d-1fc8-45ec-bab8-2ec2f363762c" providerId="ADAL" clId="{D455A82A-5BE4-4EB2-81CB-97D383031D2E}" dt="2024-01-22T03:22:53.738" v="3"/>
          <ac:picMkLst>
            <pc:docMk/>
            <pc:sldMk cId="2278524919" sldId="273"/>
            <ac:picMk id="4" creationId="{6020055D-10D1-4022-9B0C-9A9E2B80FF92}"/>
          </ac:picMkLst>
        </pc:picChg>
      </pc:sldChg>
    </pc:docChg>
  </pc:docChgLst>
  <pc:docChgLst>
    <pc:chgData name="John Caligari" userId="b9d79a9d-1fc8-45ec-bab8-2ec2f363762c" providerId="ADAL" clId="{2339235C-B55A-4EA3-96FE-73087BFD4B9D}"/>
    <pc:docChg chg="custSel addSld delSld modSld sldOrd">
      <pc:chgData name="John Caligari" userId="b9d79a9d-1fc8-45ec-bab8-2ec2f363762c" providerId="ADAL" clId="{2339235C-B55A-4EA3-96FE-73087BFD4B9D}" dt="2024-01-30T21:17:24.156" v="9877"/>
      <pc:docMkLst>
        <pc:docMk/>
      </pc:docMkLst>
      <pc:sldChg chg="addSp delSp modSp del mod ord">
        <pc:chgData name="John Caligari" userId="b9d79a9d-1fc8-45ec-bab8-2ec2f363762c" providerId="ADAL" clId="{2339235C-B55A-4EA3-96FE-73087BFD4B9D}" dt="2024-01-21T00:47:57.432" v="5896" actId="2696"/>
        <pc:sldMkLst>
          <pc:docMk/>
          <pc:sldMk cId="486451052" sldId="258"/>
        </pc:sldMkLst>
        <pc:picChg chg="del">
          <ac:chgData name="John Caligari" userId="b9d79a9d-1fc8-45ec-bab8-2ec2f363762c" providerId="ADAL" clId="{2339235C-B55A-4EA3-96FE-73087BFD4B9D}" dt="2024-01-20T01:14:03.441" v="0" actId="478"/>
          <ac:picMkLst>
            <pc:docMk/>
            <pc:sldMk cId="486451052" sldId="258"/>
            <ac:picMk id="3" creationId="{10B0F61B-EB64-B16C-E6E5-E8BD3473B9ED}"/>
          </ac:picMkLst>
        </pc:picChg>
        <pc:picChg chg="add del mod">
          <ac:chgData name="John Caligari" userId="b9d79a9d-1fc8-45ec-bab8-2ec2f363762c" providerId="ADAL" clId="{2339235C-B55A-4EA3-96FE-73087BFD4B9D}" dt="2024-01-21T00:47:28.499" v="5890" actId="21"/>
          <ac:picMkLst>
            <pc:docMk/>
            <pc:sldMk cId="486451052" sldId="258"/>
            <ac:picMk id="3" creationId="{74DECB31-821A-7163-A312-DFD3A4EBFF6F}"/>
          </ac:picMkLst>
        </pc:picChg>
        <pc:picChg chg="add mod modCrop">
          <ac:chgData name="John Caligari" userId="b9d79a9d-1fc8-45ec-bab8-2ec2f363762c" providerId="ADAL" clId="{2339235C-B55A-4EA3-96FE-73087BFD4B9D}" dt="2024-01-20T01:16:28.625" v="17" actId="1076"/>
          <ac:picMkLst>
            <pc:docMk/>
            <pc:sldMk cId="486451052" sldId="258"/>
            <ac:picMk id="4" creationId="{AAD95981-1228-B3B5-50A2-29574DF9CF68}"/>
          </ac:picMkLst>
        </pc:picChg>
      </pc:sldChg>
      <pc:sldChg chg="delSp modSp mod">
        <pc:chgData name="John Caligari" userId="b9d79a9d-1fc8-45ec-bab8-2ec2f363762c" providerId="ADAL" clId="{2339235C-B55A-4EA3-96FE-73087BFD4B9D}" dt="2024-01-20T21:22:01.335" v="2930" actId="20577"/>
        <pc:sldMkLst>
          <pc:docMk/>
          <pc:sldMk cId="4293069196" sldId="260"/>
        </pc:sldMkLst>
        <pc:spChg chg="mod">
          <ac:chgData name="John Caligari" userId="b9d79a9d-1fc8-45ec-bab8-2ec2f363762c" providerId="ADAL" clId="{2339235C-B55A-4EA3-96FE-73087BFD4B9D}" dt="2024-01-20T01:20:04.702" v="59" actId="20577"/>
          <ac:spMkLst>
            <pc:docMk/>
            <pc:sldMk cId="4293069196" sldId="260"/>
            <ac:spMk id="2" creationId="{DB72982B-1431-A24C-8A7F-30FCDF28E7FF}"/>
          </ac:spMkLst>
        </pc:spChg>
        <pc:spChg chg="mod">
          <ac:chgData name="John Caligari" userId="b9d79a9d-1fc8-45ec-bab8-2ec2f363762c" providerId="ADAL" clId="{2339235C-B55A-4EA3-96FE-73087BFD4B9D}" dt="2024-01-20T21:22:01.335" v="2930" actId="20577"/>
          <ac:spMkLst>
            <pc:docMk/>
            <pc:sldMk cId="4293069196" sldId="260"/>
            <ac:spMk id="3" creationId="{EB0011E7-F516-F34A-9C1D-F88B7AB4257F}"/>
          </ac:spMkLst>
        </pc:spChg>
        <pc:spChg chg="del mod">
          <ac:chgData name="John Caligari" userId="b9d79a9d-1fc8-45ec-bab8-2ec2f363762c" providerId="ADAL" clId="{2339235C-B55A-4EA3-96FE-73087BFD4B9D}" dt="2024-01-20T01:14:21.838" v="8"/>
          <ac:spMkLst>
            <pc:docMk/>
            <pc:sldMk cId="4293069196" sldId="260"/>
            <ac:spMk id="4" creationId="{9FB75822-8888-699C-0A15-32C9DA7C220B}"/>
          </ac:spMkLst>
        </pc:spChg>
      </pc:sldChg>
      <pc:sldChg chg="addSp modSp new mod modClrScheme chgLayout">
        <pc:chgData name="John Caligari" userId="b9d79a9d-1fc8-45ec-bab8-2ec2f363762c" providerId="ADAL" clId="{2339235C-B55A-4EA3-96FE-73087BFD4B9D}" dt="2024-01-26T04:51:13.301" v="9754" actId="20577"/>
        <pc:sldMkLst>
          <pc:docMk/>
          <pc:sldMk cId="645399510" sldId="261"/>
        </pc:sldMkLst>
        <pc:spChg chg="mod ord">
          <ac:chgData name="John Caligari" userId="b9d79a9d-1fc8-45ec-bab8-2ec2f363762c" providerId="ADAL" clId="{2339235C-B55A-4EA3-96FE-73087BFD4B9D}" dt="2024-01-21T20:47:50.842" v="6686" actId="20577"/>
          <ac:spMkLst>
            <pc:docMk/>
            <pc:sldMk cId="645399510" sldId="261"/>
            <ac:spMk id="2" creationId="{D8CDCDFB-29A3-1401-5F60-929583C7EF80}"/>
          </ac:spMkLst>
        </pc:spChg>
        <pc:spChg chg="add mod ord">
          <ac:chgData name="John Caligari" userId="b9d79a9d-1fc8-45ec-bab8-2ec2f363762c" providerId="ADAL" clId="{2339235C-B55A-4EA3-96FE-73087BFD4B9D}" dt="2024-01-26T04:51:13.301" v="9754" actId="20577"/>
          <ac:spMkLst>
            <pc:docMk/>
            <pc:sldMk cId="645399510" sldId="261"/>
            <ac:spMk id="4" creationId="{852078F7-33B7-5675-1BCE-657922E371AF}"/>
          </ac:spMkLst>
        </pc:spChg>
        <pc:picChg chg="add mod">
          <ac:chgData name="John Caligari" userId="b9d79a9d-1fc8-45ec-bab8-2ec2f363762c" providerId="ADAL" clId="{2339235C-B55A-4EA3-96FE-73087BFD4B9D}" dt="2024-01-20T01:17:42.447" v="19"/>
          <ac:picMkLst>
            <pc:docMk/>
            <pc:sldMk cId="645399510" sldId="261"/>
            <ac:picMk id="3" creationId="{EFF8DCA2-582C-51CE-09A0-130125EA8E04}"/>
          </ac:picMkLst>
        </pc:picChg>
      </pc:sldChg>
      <pc:sldChg chg="addSp modSp new mod ord">
        <pc:chgData name="John Caligari" userId="b9d79a9d-1fc8-45ec-bab8-2ec2f363762c" providerId="ADAL" clId="{2339235C-B55A-4EA3-96FE-73087BFD4B9D}" dt="2024-01-21T20:42:16.007" v="6613" actId="20577"/>
        <pc:sldMkLst>
          <pc:docMk/>
          <pc:sldMk cId="2875324098" sldId="263"/>
        </pc:sldMkLst>
        <pc:spChg chg="mod">
          <ac:chgData name="John Caligari" userId="b9d79a9d-1fc8-45ec-bab8-2ec2f363762c" providerId="ADAL" clId="{2339235C-B55A-4EA3-96FE-73087BFD4B9D}" dt="2024-01-20T01:40:06.346" v="1091" actId="20577"/>
          <ac:spMkLst>
            <pc:docMk/>
            <pc:sldMk cId="2875324098" sldId="263"/>
            <ac:spMk id="2" creationId="{1C7CD361-CF86-3F91-FC8F-A004009649E5}"/>
          </ac:spMkLst>
        </pc:spChg>
        <pc:spChg chg="mod">
          <ac:chgData name="John Caligari" userId="b9d79a9d-1fc8-45ec-bab8-2ec2f363762c" providerId="ADAL" clId="{2339235C-B55A-4EA3-96FE-73087BFD4B9D}" dt="2024-01-21T20:42:16.007" v="6613" actId="20577"/>
          <ac:spMkLst>
            <pc:docMk/>
            <pc:sldMk cId="2875324098" sldId="263"/>
            <ac:spMk id="3" creationId="{266E7C5A-3E66-5763-B998-C91519B97B26}"/>
          </ac:spMkLst>
        </pc:spChg>
        <pc:picChg chg="add mod">
          <ac:chgData name="John Caligari" userId="b9d79a9d-1fc8-45ec-bab8-2ec2f363762c" providerId="ADAL" clId="{2339235C-B55A-4EA3-96FE-73087BFD4B9D}" dt="2024-01-20T02:45:52.795" v="2901"/>
          <ac:picMkLst>
            <pc:docMk/>
            <pc:sldMk cId="2875324098" sldId="263"/>
            <ac:picMk id="4" creationId="{AAD60A5B-BD97-286A-D891-4C5847BAF621}"/>
          </ac:picMkLst>
        </pc:picChg>
      </pc:sldChg>
      <pc:sldChg chg="addSp modSp new del mod ord">
        <pc:chgData name="John Caligari" userId="b9d79a9d-1fc8-45ec-bab8-2ec2f363762c" providerId="ADAL" clId="{2339235C-B55A-4EA3-96FE-73087BFD4B9D}" dt="2024-01-26T04:30:39.029" v="9299" actId="47"/>
        <pc:sldMkLst>
          <pc:docMk/>
          <pc:sldMk cId="3732888974" sldId="264"/>
        </pc:sldMkLst>
        <pc:spChg chg="mod">
          <ac:chgData name="John Caligari" userId="b9d79a9d-1fc8-45ec-bab8-2ec2f363762c" providerId="ADAL" clId="{2339235C-B55A-4EA3-96FE-73087BFD4B9D}" dt="2024-01-20T01:29:25.451" v="414" actId="20577"/>
          <ac:spMkLst>
            <pc:docMk/>
            <pc:sldMk cId="3732888974" sldId="264"/>
            <ac:spMk id="2" creationId="{24E3A3D7-E725-0C45-2589-43AF1C271844}"/>
          </ac:spMkLst>
        </pc:spChg>
        <pc:spChg chg="mod">
          <ac:chgData name="John Caligari" userId="b9d79a9d-1fc8-45ec-bab8-2ec2f363762c" providerId="ADAL" clId="{2339235C-B55A-4EA3-96FE-73087BFD4B9D}" dt="2024-01-26T04:22:13.488" v="8654" actId="20577"/>
          <ac:spMkLst>
            <pc:docMk/>
            <pc:sldMk cId="3732888974" sldId="264"/>
            <ac:spMk id="3" creationId="{A71D2272-D8F4-2A10-5974-1F13E99C2E2F}"/>
          </ac:spMkLst>
        </pc:spChg>
        <pc:picChg chg="add mod">
          <ac:chgData name="John Caligari" userId="b9d79a9d-1fc8-45ec-bab8-2ec2f363762c" providerId="ADAL" clId="{2339235C-B55A-4EA3-96FE-73087BFD4B9D}" dt="2024-01-20T02:46:03.654" v="2906"/>
          <ac:picMkLst>
            <pc:docMk/>
            <pc:sldMk cId="3732888974" sldId="264"/>
            <ac:picMk id="4" creationId="{B475FDB8-21BE-0ED3-570E-9C6DEB7F1D37}"/>
          </ac:picMkLst>
        </pc:picChg>
      </pc:sldChg>
      <pc:sldChg chg="addSp modSp new mod">
        <pc:chgData name="John Caligari" userId="b9d79a9d-1fc8-45ec-bab8-2ec2f363762c" providerId="ADAL" clId="{2339235C-B55A-4EA3-96FE-73087BFD4B9D}" dt="2024-01-26T04:54:38.580" v="9845" actId="403"/>
        <pc:sldMkLst>
          <pc:docMk/>
          <pc:sldMk cId="2521539003" sldId="265"/>
        </pc:sldMkLst>
        <pc:spChg chg="mod">
          <ac:chgData name="John Caligari" userId="b9d79a9d-1fc8-45ec-bab8-2ec2f363762c" providerId="ADAL" clId="{2339235C-B55A-4EA3-96FE-73087BFD4B9D}" dt="2024-01-20T02:30:27.945" v="2491" actId="20577"/>
          <ac:spMkLst>
            <pc:docMk/>
            <pc:sldMk cId="2521539003" sldId="265"/>
            <ac:spMk id="2" creationId="{B95BB48D-5911-F8B8-4611-6CF380194391}"/>
          </ac:spMkLst>
        </pc:spChg>
        <pc:spChg chg="mod">
          <ac:chgData name="John Caligari" userId="b9d79a9d-1fc8-45ec-bab8-2ec2f363762c" providerId="ADAL" clId="{2339235C-B55A-4EA3-96FE-73087BFD4B9D}" dt="2024-01-26T04:54:38.580" v="9845" actId="403"/>
          <ac:spMkLst>
            <pc:docMk/>
            <pc:sldMk cId="2521539003" sldId="265"/>
            <ac:spMk id="3" creationId="{1CE6E991-1367-5EE5-318F-30FB16C2D6FA}"/>
          </ac:spMkLst>
        </pc:spChg>
        <pc:picChg chg="add mod">
          <ac:chgData name="John Caligari" userId="b9d79a9d-1fc8-45ec-bab8-2ec2f363762c" providerId="ADAL" clId="{2339235C-B55A-4EA3-96FE-73087BFD4B9D}" dt="2024-01-20T02:45:54.547" v="2902"/>
          <ac:picMkLst>
            <pc:docMk/>
            <pc:sldMk cId="2521539003" sldId="265"/>
            <ac:picMk id="4" creationId="{57E05E59-156B-C81F-0EB3-7B2437049E69}"/>
          </ac:picMkLst>
        </pc:picChg>
      </pc:sldChg>
      <pc:sldChg chg="addSp delSp modSp new mod ord">
        <pc:chgData name="John Caligari" userId="b9d79a9d-1fc8-45ec-bab8-2ec2f363762c" providerId="ADAL" clId="{2339235C-B55A-4EA3-96FE-73087BFD4B9D}" dt="2024-01-26T04:58:48.584" v="9866" actId="207"/>
        <pc:sldMkLst>
          <pc:docMk/>
          <pc:sldMk cId="2545287895" sldId="266"/>
        </pc:sldMkLst>
        <pc:spChg chg="mod">
          <ac:chgData name="John Caligari" userId="b9d79a9d-1fc8-45ec-bab8-2ec2f363762c" providerId="ADAL" clId="{2339235C-B55A-4EA3-96FE-73087BFD4B9D}" dt="2024-01-20T02:36:12.673" v="2810" actId="20577"/>
          <ac:spMkLst>
            <pc:docMk/>
            <pc:sldMk cId="2545287895" sldId="266"/>
            <ac:spMk id="2" creationId="{BB852F1A-C3F9-080F-88F2-49A9B424956E}"/>
          </ac:spMkLst>
        </pc:spChg>
        <pc:spChg chg="mod">
          <ac:chgData name="John Caligari" userId="b9d79a9d-1fc8-45ec-bab8-2ec2f363762c" providerId="ADAL" clId="{2339235C-B55A-4EA3-96FE-73087BFD4B9D}" dt="2024-01-26T04:58:48.584" v="9866" actId="207"/>
          <ac:spMkLst>
            <pc:docMk/>
            <pc:sldMk cId="2545287895" sldId="266"/>
            <ac:spMk id="3" creationId="{3B3E3E91-97F9-2F5B-83FF-F763D2DF48D3}"/>
          </ac:spMkLst>
        </pc:spChg>
        <pc:picChg chg="add mod">
          <ac:chgData name="John Caligari" userId="b9d79a9d-1fc8-45ec-bab8-2ec2f363762c" providerId="ADAL" clId="{2339235C-B55A-4EA3-96FE-73087BFD4B9D}" dt="2024-01-20T02:45:55.921" v="2903"/>
          <ac:picMkLst>
            <pc:docMk/>
            <pc:sldMk cId="2545287895" sldId="266"/>
            <ac:picMk id="4" creationId="{41B36252-4FE9-0C2F-7A28-9224FCD81F41}"/>
          </ac:picMkLst>
        </pc:picChg>
        <pc:picChg chg="add del mod">
          <ac:chgData name="John Caligari" userId="b9d79a9d-1fc8-45ec-bab8-2ec2f363762c" providerId="ADAL" clId="{2339235C-B55A-4EA3-96FE-73087BFD4B9D}" dt="2024-01-21T20:51:58.976" v="6761" actId="478"/>
          <ac:picMkLst>
            <pc:docMk/>
            <pc:sldMk cId="2545287895" sldId="266"/>
            <ac:picMk id="5" creationId="{1D74568C-FA7B-F63C-DA03-E36CDB250395}"/>
          </ac:picMkLst>
        </pc:picChg>
      </pc:sldChg>
      <pc:sldChg chg="addSp modSp new mod">
        <pc:chgData name="John Caligari" userId="b9d79a9d-1fc8-45ec-bab8-2ec2f363762c" providerId="ADAL" clId="{2339235C-B55A-4EA3-96FE-73087BFD4B9D}" dt="2024-01-26T04:38:08.770" v="9547" actId="20577"/>
        <pc:sldMkLst>
          <pc:docMk/>
          <pc:sldMk cId="496428155" sldId="267"/>
        </pc:sldMkLst>
        <pc:spChg chg="mod">
          <ac:chgData name="John Caligari" userId="b9d79a9d-1fc8-45ec-bab8-2ec2f363762c" providerId="ADAL" clId="{2339235C-B55A-4EA3-96FE-73087BFD4B9D}" dt="2024-01-21T20:57:32.984" v="6934" actId="20577"/>
          <ac:spMkLst>
            <pc:docMk/>
            <pc:sldMk cId="496428155" sldId="267"/>
            <ac:spMk id="2" creationId="{BF6A7726-DC4D-2409-4A92-E09949F87D7F}"/>
          </ac:spMkLst>
        </pc:spChg>
        <pc:spChg chg="mod">
          <ac:chgData name="John Caligari" userId="b9d79a9d-1fc8-45ec-bab8-2ec2f363762c" providerId="ADAL" clId="{2339235C-B55A-4EA3-96FE-73087BFD4B9D}" dt="2024-01-26T04:38:08.770" v="9547" actId="20577"/>
          <ac:spMkLst>
            <pc:docMk/>
            <pc:sldMk cId="496428155" sldId="267"/>
            <ac:spMk id="3" creationId="{994D93E3-991A-14BB-8403-AA7C73FA5601}"/>
          </ac:spMkLst>
        </pc:spChg>
        <pc:picChg chg="add mod">
          <ac:chgData name="John Caligari" userId="b9d79a9d-1fc8-45ec-bab8-2ec2f363762c" providerId="ADAL" clId="{2339235C-B55A-4EA3-96FE-73087BFD4B9D}" dt="2024-01-20T02:45:59.093" v="2905"/>
          <ac:picMkLst>
            <pc:docMk/>
            <pc:sldMk cId="496428155" sldId="267"/>
            <ac:picMk id="4" creationId="{DC725535-88A3-65EA-81E5-5A1325CEBA1A}"/>
          </ac:picMkLst>
        </pc:picChg>
      </pc:sldChg>
      <pc:sldChg chg="addSp modSp new mod">
        <pc:chgData name="John Caligari" userId="b9d79a9d-1fc8-45ec-bab8-2ec2f363762c" providerId="ADAL" clId="{2339235C-B55A-4EA3-96FE-73087BFD4B9D}" dt="2024-01-26T04:40:49.400" v="9656" actId="313"/>
        <pc:sldMkLst>
          <pc:docMk/>
          <pc:sldMk cId="2877181135" sldId="268"/>
        </pc:sldMkLst>
        <pc:spChg chg="mod">
          <ac:chgData name="John Caligari" userId="b9d79a9d-1fc8-45ec-bab8-2ec2f363762c" providerId="ADAL" clId="{2339235C-B55A-4EA3-96FE-73087BFD4B9D}" dt="2024-01-21T00:57:42.899" v="6154" actId="20577"/>
          <ac:spMkLst>
            <pc:docMk/>
            <pc:sldMk cId="2877181135" sldId="268"/>
            <ac:spMk id="2" creationId="{43C04944-96F3-E03E-007E-99DC3781097F}"/>
          </ac:spMkLst>
        </pc:spChg>
        <pc:spChg chg="mod">
          <ac:chgData name="John Caligari" userId="b9d79a9d-1fc8-45ec-bab8-2ec2f363762c" providerId="ADAL" clId="{2339235C-B55A-4EA3-96FE-73087BFD4B9D}" dt="2024-01-26T04:40:49.400" v="9656" actId="313"/>
          <ac:spMkLst>
            <pc:docMk/>
            <pc:sldMk cId="2877181135" sldId="268"/>
            <ac:spMk id="3" creationId="{E1DC61C9-D68B-22E0-37EF-9EA996122837}"/>
          </ac:spMkLst>
        </pc:spChg>
        <pc:picChg chg="add mod">
          <ac:chgData name="John Caligari" userId="b9d79a9d-1fc8-45ec-bab8-2ec2f363762c" providerId="ADAL" clId="{2339235C-B55A-4EA3-96FE-73087BFD4B9D}" dt="2024-01-21T00:24:34.660" v="5470"/>
          <ac:picMkLst>
            <pc:docMk/>
            <pc:sldMk cId="2877181135" sldId="268"/>
            <ac:picMk id="4" creationId="{CE8D5CA6-EA0A-3B96-0AB1-55414A5993F1}"/>
          </ac:picMkLst>
        </pc:picChg>
      </pc:sldChg>
      <pc:sldChg chg="addSp modSp new mod ord">
        <pc:chgData name="John Caligari" userId="b9d79a9d-1fc8-45ec-bab8-2ec2f363762c" providerId="ADAL" clId="{2339235C-B55A-4EA3-96FE-73087BFD4B9D}" dt="2024-01-26T04:48:17.297" v="9672" actId="1076"/>
        <pc:sldMkLst>
          <pc:docMk/>
          <pc:sldMk cId="2938925036" sldId="269"/>
        </pc:sldMkLst>
        <pc:spChg chg="mod">
          <ac:chgData name="John Caligari" userId="b9d79a9d-1fc8-45ec-bab8-2ec2f363762c" providerId="ADAL" clId="{2339235C-B55A-4EA3-96FE-73087BFD4B9D}" dt="2024-01-20T21:29:08.100" v="3307" actId="20577"/>
          <ac:spMkLst>
            <pc:docMk/>
            <pc:sldMk cId="2938925036" sldId="269"/>
            <ac:spMk id="2" creationId="{0E182044-5C57-1767-3449-7A66C623FEB0}"/>
          </ac:spMkLst>
        </pc:spChg>
        <pc:spChg chg="mod">
          <ac:chgData name="John Caligari" userId="b9d79a9d-1fc8-45ec-bab8-2ec2f363762c" providerId="ADAL" clId="{2339235C-B55A-4EA3-96FE-73087BFD4B9D}" dt="2024-01-21T20:47:38.459" v="6685" actId="313"/>
          <ac:spMkLst>
            <pc:docMk/>
            <pc:sldMk cId="2938925036" sldId="269"/>
            <ac:spMk id="3" creationId="{7D97208E-8E97-EF6B-F91F-716ECC6BB2B0}"/>
          </ac:spMkLst>
        </pc:spChg>
        <pc:picChg chg="add mod">
          <ac:chgData name="John Caligari" userId="b9d79a9d-1fc8-45ec-bab8-2ec2f363762c" providerId="ADAL" clId="{2339235C-B55A-4EA3-96FE-73087BFD4B9D}" dt="2024-01-20T21:38:30.542" v="3890"/>
          <ac:picMkLst>
            <pc:docMk/>
            <pc:sldMk cId="2938925036" sldId="269"/>
            <ac:picMk id="4" creationId="{DA4C7B82-3FD8-C2D7-6445-58E7841D7C58}"/>
          </ac:picMkLst>
        </pc:picChg>
        <pc:picChg chg="add mod">
          <ac:chgData name="John Caligari" userId="b9d79a9d-1fc8-45ec-bab8-2ec2f363762c" providerId="ADAL" clId="{2339235C-B55A-4EA3-96FE-73087BFD4B9D}" dt="2024-01-26T04:48:17.297" v="9672" actId="1076"/>
          <ac:picMkLst>
            <pc:docMk/>
            <pc:sldMk cId="2938925036" sldId="269"/>
            <ac:picMk id="5" creationId="{3CD092D1-AE39-431C-28EC-A82D62925EE0}"/>
          </ac:picMkLst>
        </pc:picChg>
      </pc:sldChg>
      <pc:sldChg chg="addSp modSp new mod">
        <pc:chgData name="John Caligari" userId="b9d79a9d-1fc8-45ec-bab8-2ec2f363762c" providerId="ADAL" clId="{2339235C-B55A-4EA3-96FE-73087BFD4B9D}" dt="2024-01-26T04:37:09.646" v="9523" actId="20577"/>
        <pc:sldMkLst>
          <pc:docMk/>
          <pc:sldMk cId="4088434696" sldId="270"/>
        </pc:sldMkLst>
        <pc:spChg chg="mod">
          <ac:chgData name="John Caligari" userId="b9d79a9d-1fc8-45ec-bab8-2ec2f363762c" providerId="ADAL" clId="{2339235C-B55A-4EA3-96FE-73087BFD4B9D}" dt="2024-01-21T00:51:17.021" v="6029" actId="20577"/>
          <ac:spMkLst>
            <pc:docMk/>
            <pc:sldMk cId="4088434696" sldId="270"/>
            <ac:spMk id="2" creationId="{F5CEBB6A-2E64-EB6C-05D9-3E20BB252910}"/>
          </ac:spMkLst>
        </pc:spChg>
        <pc:spChg chg="mod">
          <ac:chgData name="John Caligari" userId="b9d79a9d-1fc8-45ec-bab8-2ec2f363762c" providerId="ADAL" clId="{2339235C-B55A-4EA3-96FE-73087BFD4B9D}" dt="2024-01-26T04:37:09.646" v="9523" actId="20577"/>
          <ac:spMkLst>
            <pc:docMk/>
            <pc:sldMk cId="4088434696" sldId="270"/>
            <ac:spMk id="3" creationId="{45FE0177-6558-1AB9-1D7B-D23D656E18D9}"/>
          </ac:spMkLst>
        </pc:spChg>
        <pc:picChg chg="add mod">
          <ac:chgData name="John Caligari" userId="b9d79a9d-1fc8-45ec-bab8-2ec2f363762c" providerId="ADAL" clId="{2339235C-B55A-4EA3-96FE-73087BFD4B9D}" dt="2024-01-21T00:24:30.858" v="5469"/>
          <ac:picMkLst>
            <pc:docMk/>
            <pc:sldMk cId="4088434696" sldId="270"/>
            <ac:picMk id="4" creationId="{3925417C-5CFD-435E-24EC-901F4E53499C}"/>
          </ac:picMkLst>
        </pc:picChg>
      </pc:sldChg>
      <pc:sldChg chg="addSp modSp new mod">
        <pc:chgData name="John Caligari" userId="b9d79a9d-1fc8-45ec-bab8-2ec2f363762c" providerId="ADAL" clId="{2339235C-B55A-4EA3-96FE-73087BFD4B9D}" dt="2024-01-21T20:44:03.529" v="6616" actId="207"/>
        <pc:sldMkLst>
          <pc:docMk/>
          <pc:sldMk cId="1838288373" sldId="271"/>
        </pc:sldMkLst>
        <pc:spChg chg="mod">
          <ac:chgData name="John Caligari" userId="b9d79a9d-1fc8-45ec-bab8-2ec2f363762c" providerId="ADAL" clId="{2339235C-B55A-4EA3-96FE-73087BFD4B9D}" dt="2024-01-21T00:24:10.077" v="5467" actId="20577"/>
          <ac:spMkLst>
            <pc:docMk/>
            <pc:sldMk cId="1838288373" sldId="271"/>
            <ac:spMk id="2" creationId="{13511AF1-709A-3430-DE32-A39CC3FD1200}"/>
          </ac:spMkLst>
        </pc:spChg>
        <pc:spChg chg="mod">
          <ac:chgData name="John Caligari" userId="b9d79a9d-1fc8-45ec-bab8-2ec2f363762c" providerId="ADAL" clId="{2339235C-B55A-4EA3-96FE-73087BFD4B9D}" dt="2024-01-21T20:44:03.529" v="6616" actId="207"/>
          <ac:spMkLst>
            <pc:docMk/>
            <pc:sldMk cId="1838288373" sldId="271"/>
            <ac:spMk id="3" creationId="{E1421DEF-086F-0FC5-4D54-768816B7BCE1}"/>
          </ac:spMkLst>
        </pc:spChg>
        <pc:picChg chg="add mod">
          <ac:chgData name="John Caligari" userId="b9d79a9d-1fc8-45ec-bab8-2ec2f363762c" providerId="ADAL" clId="{2339235C-B55A-4EA3-96FE-73087BFD4B9D}" dt="2024-01-21T00:24:18.619" v="5468"/>
          <ac:picMkLst>
            <pc:docMk/>
            <pc:sldMk cId="1838288373" sldId="271"/>
            <ac:picMk id="4" creationId="{AAE6A4B7-4F55-6561-D417-09D9ACD7D0FB}"/>
          </ac:picMkLst>
        </pc:picChg>
      </pc:sldChg>
      <pc:sldChg chg="modSp mod">
        <pc:chgData name="John Caligari" userId="b9d79a9d-1fc8-45ec-bab8-2ec2f363762c" providerId="ADAL" clId="{2339235C-B55A-4EA3-96FE-73087BFD4B9D}" dt="2024-01-22T07:01:47.521" v="7629" actId="20577"/>
        <pc:sldMkLst>
          <pc:docMk/>
          <pc:sldMk cId="2657794574" sldId="272"/>
        </pc:sldMkLst>
        <pc:spChg chg="mod">
          <ac:chgData name="John Caligari" userId="b9d79a9d-1fc8-45ec-bab8-2ec2f363762c" providerId="ADAL" clId="{2339235C-B55A-4EA3-96FE-73087BFD4B9D}" dt="2024-01-22T07:01:47.521" v="7629" actId="20577"/>
          <ac:spMkLst>
            <pc:docMk/>
            <pc:sldMk cId="2657794574" sldId="272"/>
            <ac:spMk id="3" creationId="{89A8BCC5-276E-4D11-A48E-3F543D9C60A1}"/>
          </ac:spMkLst>
        </pc:spChg>
      </pc:sldChg>
      <pc:sldChg chg="new del">
        <pc:chgData name="John Caligari" userId="b9d79a9d-1fc8-45ec-bab8-2ec2f363762c" providerId="ADAL" clId="{2339235C-B55A-4EA3-96FE-73087BFD4B9D}" dt="2024-01-21T21:01:04.799" v="7112" actId="47"/>
        <pc:sldMkLst>
          <pc:docMk/>
          <pc:sldMk cId="2908097460" sldId="272"/>
        </pc:sldMkLst>
      </pc:sldChg>
      <pc:sldChg chg="delSp modSp mod">
        <pc:chgData name="John Caligari" userId="b9d79a9d-1fc8-45ec-bab8-2ec2f363762c" providerId="ADAL" clId="{2339235C-B55A-4EA3-96FE-73087BFD4B9D}" dt="2024-01-22T07:04:21.387" v="7635" actId="1076"/>
        <pc:sldMkLst>
          <pc:docMk/>
          <pc:sldMk cId="2278524919" sldId="273"/>
        </pc:sldMkLst>
        <pc:spChg chg="mod">
          <ac:chgData name="John Caligari" userId="b9d79a9d-1fc8-45ec-bab8-2ec2f363762c" providerId="ADAL" clId="{2339235C-B55A-4EA3-96FE-73087BFD4B9D}" dt="2024-01-22T07:04:21.387" v="7635" actId="1076"/>
          <ac:spMkLst>
            <pc:docMk/>
            <pc:sldMk cId="2278524919" sldId="273"/>
            <ac:spMk id="2" creationId="{D8A4F469-641A-4019-BA5F-7A462FCAF3AE}"/>
          </ac:spMkLst>
        </pc:spChg>
        <pc:spChg chg="del">
          <ac:chgData name="John Caligari" userId="b9d79a9d-1fc8-45ec-bab8-2ec2f363762c" providerId="ADAL" clId="{2339235C-B55A-4EA3-96FE-73087BFD4B9D}" dt="2024-01-22T07:04:13.942" v="7633" actId="478"/>
          <ac:spMkLst>
            <pc:docMk/>
            <pc:sldMk cId="2278524919" sldId="273"/>
            <ac:spMk id="3" creationId="{09B87D20-9AA7-4A95-B134-8006526E72DD}"/>
          </ac:spMkLst>
        </pc:spChg>
      </pc:sldChg>
      <pc:sldChg chg="new del">
        <pc:chgData name="John Caligari" userId="b9d79a9d-1fc8-45ec-bab8-2ec2f363762c" providerId="ADAL" clId="{2339235C-B55A-4EA3-96FE-73087BFD4B9D}" dt="2024-01-22T21:37:12.529" v="7641" actId="47"/>
        <pc:sldMkLst>
          <pc:docMk/>
          <pc:sldMk cId="351560373" sldId="274"/>
        </pc:sldMkLst>
      </pc:sldChg>
      <pc:sldChg chg="new del">
        <pc:chgData name="John Caligari" userId="b9d79a9d-1fc8-45ec-bab8-2ec2f363762c" providerId="ADAL" clId="{2339235C-B55A-4EA3-96FE-73087BFD4B9D}" dt="2024-01-22T21:37:09.861" v="7639" actId="47"/>
        <pc:sldMkLst>
          <pc:docMk/>
          <pc:sldMk cId="372933020" sldId="274"/>
        </pc:sldMkLst>
      </pc:sldChg>
      <pc:sldChg chg="modSp new mod">
        <pc:chgData name="John Caligari" userId="b9d79a9d-1fc8-45ec-bab8-2ec2f363762c" providerId="ADAL" clId="{2339235C-B55A-4EA3-96FE-73087BFD4B9D}" dt="2024-01-22T21:45:56.973" v="8265" actId="20577"/>
        <pc:sldMkLst>
          <pc:docMk/>
          <pc:sldMk cId="2756408573" sldId="274"/>
        </pc:sldMkLst>
        <pc:spChg chg="mod">
          <ac:chgData name="John Caligari" userId="b9d79a9d-1fc8-45ec-bab8-2ec2f363762c" providerId="ADAL" clId="{2339235C-B55A-4EA3-96FE-73087BFD4B9D}" dt="2024-01-22T21:37:26.065" v="7675" actId="20577"/>
          <ac:spMkLst>
            <pc:docMk/>
            <pc:sldMk cId="2756408573" sldId="274"/>
            <ac:spMk id="2" creationId="{DE5FC667-1DC1-55AE-512F-50D64A5E296C}"/>
          </ac:spMkLst>
        </pc:spChg>
        <pc:spChg chg="mod">
          <ac:chgData name="John Caligari" userId="b9d79a9d-1fc8-45ec-bab8-2ec2f363762c" providerId="ADAL" clId="{2339235C-B55A-4EA3-96FE-73087BFD4B9D}" dt="2024-01-22T21:45:56.973" v="8265" actId="20577"/>
          <ac:spMkLst>
            <pc:docMk/>
            <pc:sldMk cId="2756408573" sldId="274"/>
            <ac:spMk id="3" creationId="{B0E118E6-4ACB-29A7-3E49-C1AE85CC4F3B}"/>
          </ac:spMkLst>
        </pc:spChg>
      </pc:sldChg>
      <pc:sldChg chg="new del">
        <pc:chgData name="John Caligari" userId="b9d79a9d-1fc8-45ec-bab8-2ec2f363762c" providerId="ADAL" clId="{2339235C-B55A-4EA3-96FE-73087BFD4B9D}" dt="2024-01-22T21:37:02.966" v="7637" actId="47"/>
        <pc:sldMkLst>
          <pc:docMk/>
          <pc:sldMk cId="2883734849" sldId="274"/>
        </pc:sldMkLst>
      </pc:sldChg>
      <pc:sldChg chg="modSp new mod">
        <pc:chgData name="John Caligari" userId="b9d79a9d-1fc8-45ec-bab8-2ec2f363762c" providerId="ADAL" clId="{2339235C-B55A-4EA3-96FE-73087BFD4B9D}" dt="2024-01-22T21:46:21.994" v="8281" actId="20577"/>
        <pc:sldMkLst>
          <pc:docMk/>
          <pc:sldMk cId="3153809778" sldId="275"/>
        </pc:sldMkLst>
        <pc:spChg chg="mod">
          <ac:chgData name="John Caligari" userId="b9d79a9d-1fc8-45ec-bab8-2ec2f363762c" providerId="ADAL" clId="{2339235C-B55A-4EA3-96FE-73087BFD4B9D}" dt="2024-01-22T21:46:21.994" v="8281" actId="20577"/>
          <ac:spMkLst>
            <pc:docMk/>
            <pc:sldMk cId="3153809778" sldId="275"/>
            <ac:spMk id="2" creationId="{776F4D47-FC50-00A3-52A3-9EA4E48716DF}"/>
          </ac:spMkLst>
        </pc:spChg>
      </pc:sldChg>
      <pc:sldChg chg="modSp new mod">
        <pc:chgData name="John Caligari" userId="b9d79a9d-1fc8-45ec-bab8-2ec2f363762c" providerId="ADAL" clId="{2339235C-B55A-4EA3-96FE-73087BFD4B9D}" dt="2024-01-26T04:22:34.550" v="8662" actId="20577"/>
        <pc:sldMkLst>
          <pc:docMk/>
          <pc:sldMk cId="1528697103" sldId="276"/>
        </pc:sldMkLst>
        <pc:spChg chg="mod">
          <ac:chgData name="John Caligari" userId="b9d79a9d-1fc8-45ec-bab8-2ec2f363762c" providerId="ADAL" clId="{2339235C-B55A-4EA3-96FE-73087BFD4B9D}" dt="2024-01-23T22:05:01.233" v="8628" actId="20577"/>
          <ac:spMkLst>
            <pc:docMk/>
            <pc:sldMk cId="1528697103" sldId="276"/>
            <ac:spMk id="2" creationId="{55B98B1C-18E9-5FC7-5088-B6EBC413D0B8}"/>
          </ac:spMkLst>
        </pc:spChg>
        <pc:spChg chg="mod">
          <ac:chgData name="John Caligari" userId="b9d79a9d-1fc8-45ec-bab8-2ec2f363762c" providerId="ADAL" clId="{2339235C-B55A-4EA3-96FE-73087BFD4B9D}" dt="2024-01-26T04:22:34.550" v="8662" actId="20577"/>
          <ac:spMkLst>
            <pc:docMk/>
            <pc:sldMk cId="1528697103" sldId="276"/>
            <ac:spMk id="3" creationId="{2E1C8ECC-4689-C8B1-955C-2FE7EF13EA76}"/>
          </ac:spMkLst>
        </pc:spChg>
      </pc:sldChg>
      <pc:sldChg chg="addSp modSp new mod modAnim">
        <pc:chgData name="John Caligari" userId="b9d79a9d-1fc8-45ec-bab8-2ec2f363762c" providerId="ADAL" clId="{2339235C-B55A-4EA3-96FE-73087BFD4B9D}" dt="2024-01-23T22:19:36.360" v="8645"/>
        <pc:sldMkLst>
          <pc:docMk/>
          <pc:sldMk cId="3434590501" sldId="277"/>
        </pc:sldMkLst>
        <pc:picChg chg="add mod">
          <ac:chgData name="John Caligari" userId="b9d79a9d-1fc8-45ec-bab8-2ec2f363762c" providerId="ADAL" clId="{2339235C-B55A-4EA3-96FE-73087BFD4B9D}" dt="2024-01-23T22:19:36.360" v="8645"/>
          <ac:picMkLst>
            <pc:docMk/>
            <pc:sldMk cId="3434590501" sldId="277"/>
            <ac:picMk id="2" creationId="{271EB6B4-8744-3C0F-7639-92C4B2CFD929}"/>
          </ac:picMkLst>
        </pc:picChg>
      </pc:sldChg>
      <pc:sldChg chg="addSp modSp new mod ord modAnim">
        <pc:chgData name="John Caligari" userId="b9d79a9d-1fc8-45ec-bab8-2ec2f363762c" providerId="ADAL" clId="{2339235C-B55A-4EA3-96FE-73087BFD4B9D}" dt="2024-01-30T21:17:24.156" v="9877"/>
        <pc:sldMkLst>
          <pc:docMk/>
          <pc:sldMk cId="2704062033" sldId="278"/>
        </pc:sldMkLst>
        <pc:picChg chg="add mod">
          <ac:chgData name="John Caligari" userId="b9d79a9d-1fc8-45ec-bab8-2ec2f363762c" providerId="ADAL" clId="{2339235C-B55A-4EA3-96FE-73087BFD4B9D}" dt="2024-01-30T21:17:24.156" v="9877"/>
          <ac:picMkLst>
            <pc:docMk/>
            <pc:sldMk cId="2704062033" sldId="278"/>
            <ac:picMk id="2" creationId="{E2BA3B5C-6BE2-CB69-A0F5-8FDCC265BEC2}"/>
          </ac:picMkLst>
        </pc:picChg>
      </pc:sldChg>
      <pc:sldChg chg="modSp new mod">
        <pc:chgData name="John Caligari" userId="b9d79a9d-1fc8-45ec-bab8-2ec2f363762c" providerId="ADAL" clId="{2339235C-B55A-4EA3-96FE-73087BFD4B9D}" dt="2024-01-26T04:49:59.335" v="9712" actId="207"/>
        <pc:sldMkLst>
          <pc:docMk/>
          <pc:sldMk cId="1513143400" sldId="279"/>
        </pc:sldMkLst>
        <pc:spChg chg="mod">
          <ac:chgData name="John Caligari" userId="b9d79a9d-1fc8-45ec-bab8-2ec2f363762c" providerId="ADAL" clId="{2339235C-B55A-4EA3-96FE-73087BFD4B9D}" dt="2024-01-26T04:29:33.376" v="9281" actId="20577"/>
          <ac:spMkLst>
            <pc:docMk/>
            <pc:sldMk cId="1513143400" sldId="279"/>
            <ac:spMk id="2" creationId="{9A79E814-63B4-14B5-0685-1D036DB8338E}"/>
          </ac:spMkLst>
        </pc:spChg>
        <pc:spChg chg="mod">
          <ac:chgData name="John Caligari" userId="b9d79a9d-1fc8-45ec-bab8-2ec2f363762c" providerId="ADAL" clId="{2339235C-B55A-4EA3-96FE-73087BFD4B9D}" dt="2024-01-26T04:49:59.335" v="9712" actId="207"/>
          <ac:spMkLst>
            <pc:docMk/>
            <pc:sldMk cId="1513143400" sldId="279"/>
            <ac:spMk id="3" creationId="{129A230C-56C2-92ED-1F68-1488CF4A8D2E}"/>
          </ac:spMkLst>
        </pc:spChg>
      </pc:sldChg>
    </pc:docChg>
  </pc:docChgLst>
  <pc:docChgLst>
    <pc:chgData name="Guest User" userId="S::urn:spo:anon#e4d4562d37f379b4a941107d7dc7cf93afcc5843d9d24c027cf5d6419cff3b4e::" providerId="AD" clId="Web-{798877A1-E7EF-4735-945C-B279F3DDC7E8}"/>
    <pc:docChg chg="modSld">
      <pc:chgData name="Guest User" userId="S::urn:spo:anon#e4d4562d37f379b4a941107d7dc7cf93afcc5843d9d24c027cf5d6419cff3b4e::" providerId="AD" clId="Web-{798877A1-E7EF-4735-945C-B279F3DDC7E8}" dt="2024-01-29T05:08:04.737" v="593"/>
      <pc:docMkLst>
        <pc:docMk/>
      </pc:docMkLst>
      <pc:sldChg chg="modSp modNotes">
        <pc:chgData name="Guest User" userId="S::urn:spo:anon#e4d4562d37f379b4a941107d7dc7cf93afcc5843d9d24c027cf5d6419cff3b4e::" providerId="AD" clId="Web-{798877A1-E7EF-4735-945C-B279F3DDC7E8}" dt="2024-01-29T05:04:06.840" v="484"/>
        <pc:sldMkLst>
          <pc:docMk/>
          <pc:sldMk cId="2657794574" sldId="272"/>
        </pc:sldMkLst>
        <pc:spChg chg="mod">
          <ac:chgData name="Guest User" userId="S::urn:spo:anon#e4d4562d37f379b4a941107d7dc7cf93afcc5843d9d24c027cf5d6419cff3b4e::" providerId="AD" clId="Web-{798877A1-E7EF-4735-945C-B279F3DDC7E8}" dt="2024-01-29T02:46:46.119" v="220" actId="20577"/>
          <ac:spMkLst>
            <pc:docMk/>
            <pc:sldMk cId="2657794574" sldId="272"/>
            <ac:spMk id="3" creationId="{89A8BCC5-276E-4D11-A48E-3F543D9C60A1}"/>
          </ac:spMkLst>
        </pc:spChg>
      </pc:sldChg>
      <pc:sldChg chg="modNotes">
        <pc:chgData name="Guest User" userId="S::urn:spo:anon#e4d4562d37f379b4a941107d7dc7cf93afcc5843d9d24c027cf5d6419cff3b4e::" providerId="AD" clId="Web-{798877A1-E7EF-4735-945C-B279F3DDC7E8}" dt="2024-01-29T05:08:04.737" v="593"/>
        <pc:sldMkLst>
          <pc:docMk/>
          <pc:sldMk cId="2756408573" sldId="274"/>
        </pc:sldMkLst>
      </pc:sldChg>
    </pc:docChg>
  </pc:docChgLst>
  <pc:docChgLst>
    <pc:chgData name="John Caligari" userId="b9d79a9d-1fc8-45ec-bab8-2ec2f363762c" providerId="ADAL" clId="{36BC2D68-97A8-4523-98ED-440710ED60E9}"/>
    <pc:docChg chg="delSld modSld">
      <pc:chgData name="John Caligari" userId="b9d79a9d-1fc8-45ec-bab8-2ec2f363762c" providerId="ADAL" clId="{36BC2D68-97A8-4523-98ED-440710ED60E9}" dt="2024-02-09T04:42:41.910" v="38" actId="14100"/>
      <pc:docMkLst>
        <pc:docMk/>
      </pc:docMkLst>
      <pc:sldChg chg="modSp mod">
        <pc:chgData name="John Caligari" userId="b9d79a9d-1fc8-45ec-bab8-2ec2f363762c" providerId="ADAL" clId="{36BC2D68-97A8-4523-98ED-440710ED60E9}" dt="2024-02-09T04:42:20.197" v="15" actId="20577"/>
        <pc:sldMkLst>
          <pc:docMk/>
          <pc:sldMk cId="4293069196" sldId="260"/>
        </pc:sldMkLst>
        <pc:spChg chg="mod">
          <ac:chgData name="John Caligari" userId="b9d79a9d-1fc8-45ec-bab8-2ec2f363762c" providerId="ADAL" clId="{36BC2D68-97A8-4523-98ED-440710ED60E9}" dt="2024-02-09T04:42:20.197" v="15" actId="20577"/>
          <ac:spMkLst>
            <pc:docMk/>
            <pc:sldMk cId="4293069196" sldId="260"/>
            <ac:spMk id="3" creationId="{EB0011E7-F516-F34A-9C1D-F88B7AB4257F}"/>
          </ac:spMkLst>
        </pc:spChg>
      </pc:sldChg>
      <pc:sldChg chg="del">
        <pc:chgData name="John Caligari" userId="b9d79a9d-1fc8-45ec-bab8-2ec2f363762c" providerId="ADAL" clId="{36BC2D68-97A8-4523-98ED-440710ED60E9}" dt="2024-02-09T04:42:03.603" v="0" actId="47"/>
        <pc:sldMkLst>
          <pc:docMk/>
          <pc:sldMk cId="3434590501" sldId="277"/>
        </pc:sldMkLst>
      </pc:sldChg>
      <pc:sldChg chg="del">
        <pc:chgData name="John Caligari" userId="b9d79a9d-1fc8-45ec-bab8-2ec2f363762c" providerId="ADAL" clId="{36BC2D68-97A8-4523-98ED-440710ED60E9}" dt="2024-02-09T04:42:10.326" v="1" actId="47"/>
        <pc:sldMkLst>
          <pc:docMk/>
          <pc:sldMk cId="2704062033" sldId="278"/>
        </pc:sldMkLst>
      </pc:sldChg>
      <pc:sldChg chg="modSp mod">
        <pc:chgData name="John Caligari" userId="b9d79a9d-1fc8-45ec-bab8-2ec2f363762c" providerId="ADAL" clId="{36BC2D68-97A8-4523-98ED-440710ED60E9}" dt="2024-02-09T04:42:41.910" v="38" actId="14100"/>
        <pc:sldMkLst>
          <pc:docMk/>
          <pc:sldMk cId="1513143400" sldId="279"/>
        </pc:sldMkLst>
        <pc:spChg chg="mod">
          <ac:chgData name="John Caligari" userId="b9d79a9d-1fc8-45ec-bab8-2ec2f363762c" providerId="ADAL" clId="{36BC2D68-97A8-4523-98ED-440710ED60E9}" dt="2024-02-09T04:42:41.910" v="38" actId="14100"/>
          <ac:spMkLst>
            <pc:docMk/>
            <pc:sldMk cId="1513143400" sldId="279"/>
            <ac:spMk id="3" creationId="{129A230C-56C2-92ED-1F68-1488CF4A8D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B87DD-F038-404F-BF68-82023B4299C6}" type="datetimeFigureOut">
              <a:rPr lang="en-AU" smtClean="0"/>
              <a:t>9/02/2024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D3F5B-0AB8-43A2-BE9E-E5F40057E78F}" type="slidenum">
              <a:rPr lang="en-AU" smtClean="0"/>
              <a:t>‹#›</a:t>
            </a:fld>
            <a:endParaRPr lang="en-AU"/>
          </a:p>
        </p:txBody>
      </p:sp>
    </p:spTree>
    <p:extLst>
      <p:ext uri="{BB962C8B-B14F-4D97-AF65-F5344CB8AC3E}">
        <p14:creationId xmlns:p14="http://schemas.microsoft.com/office/powerpoint/2010/main" val="378414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4F3D3F5B-0AB8-43A2-BE9E-E5F40057E78F}" type="slidenum">
              <a:rPr lang="en-AU" smtClean="0"/>
              <a:t>12</a:t>
            </a:fld>
            <a:endParaRPr lang="en-AU"/>
          </a:p>
        </p:txBody>
      </p:sp>
    </p:spTree>
    <p:extLst>
      <p:ext uri="{BB962C8B-B14F-4D97-AF65-F5344CB8AC3E}">
        <p14:creationId xmlns:p14="http://schemas.microsoft.com/office/powerpoint/2010/main" val="146185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solid foundations workshop is not teaching them everything they need to know . That would be overwhelming and there is already an information over load on a lot of these areas. The workshop will lay the foundations for participants to grow, learn and navigate the information when they need it. We give them to tools that allow them to start to implement small incremental changes that suit their personal situations and continuously build on it as they move through their ADF careers.</a:t>
            </a:r>
          </a:p>
          <a:p>
            <a:pPr marL="171450" indent="-171450">
              <a:buFont typeface="Arial,Sans-Serif"/>
              <a:buChar char="•"/>
            </a:pPr>
            <a:r>
              <a:rPr lang="en-US"/>
              <a:t>Evaluation survey – </a:t>
            </a:r>
            <a:r>
              <a:rPr lang="en-US" err="1"/>
              <a:t>particpants</a:t>
            </a:r>
            <a:r>
              <a:rPr lang="en-US"/>
              <a:t> will be invited to </a:t>
            </a:r>
            <a:r>
              <a:rPr lang="en-US" err="1"/>
              <a:t>particpate</a:t>
            </a:r>
            <a:r>
              <a:rPr lang="en-US"/>
              <a:t> in a pre and post workshop survey. This survey will be to evaluation the effectiveness of the workshop for building confidence of participants knowing where to go to gather information when they need it.</a:t>
            </a:r>
          </a:p>
          <a:p>
            <a:pPr marL="171450" indent="-171450">
              <a:buFont typeface="Arial,Sans-Serif"/>
              <a:buChar char="•"/>
            </a:pPr>
            <a:r>
              <a:rPr lang="en-US"/>
              <a:t>We meet you where you are, no matter where you are in the process. The earlier the better; further upstream before you hit the rapids so you are better equipped when the white water starts to get rough.  </a:t>
            </a:r>
          </a:p>
          <a:p>
            <a:pPr marL="171450" indent="-171450">
              <a:buFont typeface="Arial,Sans-Serif"/>
              <a:buChar char="•"/>
            </a:pPr>
            <a:r>
              <a:rPr lang="en-US"/>
              <a:t>Think of it as a fundamentals workshop. They wont leave being experts in transition, but will have the background knowledge to build from. </a:t>
            </a:r>
          </a:p>
          <a:p>
            <a:pPr marL="171450" indent="-171450">
              <a:buFont typeface="Arial,Sans-Serif"/>
              <a:buChar char="•"/>
            </a:pPr>
            <a:r>
              <a:rPr lang="en-US"/>
              <a:t>Learning from lived experience. </a:t>
            </a:r>
          </a:p>
          <a:p>
            <a:pPr marL="171450" indent="-171450">
              <a:buFont typeface="Arial,Sans-Serif"/>
              <a:buChar char="•"/>
            </a:pPr>
            <a:endParaRPr lang="en-US"/>
          </a:p>
        </p:txBody>
      </p:sp>
      <p:sp>
        <p:nvSpPr>
          <p:cNvPr id="4" name="Slide Number Placeholder 3"/>
          <p:cNvSpPr>
            <a:spLocks noGrp="1"/>
          </p:cNvSpPr>
          <p:nvPr>
            <p:ph type="sldNum" sz="quarter" idx="5"/>
          </p:nvPr>
        </p:nvSpPr>
        <p:spPr/>
        <p:txBody>
          <a:bodyPr/>
          <a:lstStyle/>
          <a:p>
            <a:fld id="{4F3D3F5B-0AB8-43A2-BE9E-E5F40057E78F}" type="slidenum">
              <a:rPr lang="en-AU" smtClean="0"/>
              <a:t>16</a:t>
            </a:fld>
            <a:endParaRPr lang="en-AU"/>
          </a:p>
        </p:txBody>
      </p:sp>
    </p:spTree>
    <p:extLst>
      <p:ext uri="{BB962C8B-B14F-4D97-AF65-F5344CB8AC3E}">
        <p14:creationId xmlns:p14="http://schemas.microsoft.com/office/powerpoint/2010/main" val="22588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2FA5-726D-F964-3A0E-882492C1EC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C9AD000-91A1-0CBA-D22E-B93819B7E2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E4A986E-9F73-8009-9639-323EF57F43DA}"/>
              </a:ext>
            </a:extLst>
          </p:cNvPr>
          <p:cNvSpPr>
            <a:spLocks noGrp="1"/>
          </p:cNvSpPr>
          <p:nvPr>
            <p:ph type="dt" sz="half" idx="10"/>
          </p:nvPr>
        </p:nvSpPr>
        <p:spPr/>
        <p:txBody>
          <a:bodyPr/>
          <a:lstStyle/>
          <a:p>
            <a:fld id="{8DDE7CC9-4535-441E-9442-0B3E5497EFA5}" type="datetimeFigureOut">
              <a:rPr lang="en-AU" smtClean="0"/>
              <a:t>9/02/2024</a:t>
            </a:fld>
            <a:endParaRPr lang="en-AU"/>
          </a:p>
        </p:txBody>
      </p:sp>
      <p:sp>
        <p:nvSpPr>
          <p:cNvPr id="5" name="Footer Placeholder 4">
            <a:extLst>
              <a:ext uri="{FF2B5EF4-FFF2-40B4-BE49-F238E27FC236}">
                <a16:creationId xmlns:a16="http://schemas.microsoft.com/office/drawing/2014/main" id="{87C815AC-2CC2-701E-3869-782EA8CE84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C7A5ED3-620C-1AF1-BC3B-E3A7DD743452}"/>
              </a:ext>
            </a:extLst>
          </p:cNvPr>
          <p:cNvSpPr>
            <a:spLocks noGrp="1"/>
          </p:cNvSpPr>
          <p:nvPr>
            <p:ph type="sldNum" sz="quarter" idx="12"/>
          </p:nvPr>
        </p:nvSpPr>
        <p:spPr/>
        <p:txBody>
          <a:bodyPr/>
          <a:lstStyle/>
          <a:p>
            <a:fld id="{C1E7CA79-C483-481D-8BB4-3E8730AEB578}" type="slidenum">
              <a:rPr lang="en-AU" smtClean="0"/>
              <a:t>‹#›</a:t>
            </a:fld>
            <a:endParaRPr lang="en-AU"/>
          </a:p>
        </p:txBody>
      </p:sp>
    </p:spTree>
    <p:extLst>
      <p:ext uri="{BB962C8B-B14F-4D97-AF65-F5344CB8AC3E}">
        <p14:creationId xmlns:p14="http://schemas.microsoft.com/office/powerpoint/2010/main" val="400375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F20F-19DC-0663-E3BD-D712020523C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8C4F738-B64D-76FF-C1D8-2C62112E79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A8D8A5-17FF-4D23-2C19-DBC5595AB6D2}"/>
              </a:ext>
            </a:extLst>
          </p:cNvPr>
          <p:cNvSpPr>
            <a:spLocks noGrp="1"/>
          </p:cNvSpPr>
          <p:nvPr>
            <p:ph type="dt" sz="half" idx="10"/>
          </p:nvPr>
        </p:nvSpPr>
        <p:spPr/>
        <p:txBody>
          <a:bodyPr/>
          <a:lstStyle/>
          <a:p>
            <a:fld id="{8DDE7CC9-4535-441E-9442-0B3E5497EFA5}" type="datetimeFigureOut">
              <a:rPr lang="en-AU" smtClean="0"/>
              <a:t>9/02/2024</a:t>
            </a:fld>
            <a:endParaRPr lang="en-AU"/>
          </a:p>
        </p:txBody>
      </p:sp>
      <p:sp>
        <p:nvSpPr>
          <p:cNvPr id="5" name="Footer Placeholder 4">
            <a:extLst>
              <a:ext uri="{FF2B5EF4-FFF2-40B4-BE49-F238E27FC236}">
                <a16:creationId xmlns:a16="http://schemas.microsoft.com/office/drawing/2014/main" id="{A87441C6-4775-6540-87D4-6B171A9C2BB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3A079A-60F0-13C1-F0F5-000A2DA7F97E}"/>
              </a:ext>
            </a:extLst>
          </p:cNvPr>
          <p:cNvSpPr>
            <a:spLocks noGrp="1"/>
          </p:cNvSpPr>
          <p:nvPr>
            <p:ph type="sldNum" sz="quarter" idx="12"/>
          </p:nvPr>
        </p:nvSpPr>
        <p:spPr/>
        <p:txBody>
          <a:bodyPr/>
          <a:lstStyle/>
          <a:p>
            <a:fld id="{C1E7CA79-C483-481D-8BB4-3E8730AEB578}" type="slidenum">
              <a:rPr lang="en-AU" smtClean="0"/>
              <a:t>‹#›</a:t>
            </a:fld>
            <a:endParaRPr lang="en-AU"/>
          </a:p>
        </p:txBody>
      </p:sp>
    </p:spTree>
    <p:extLst>
      <p:ext uri="{BB962C8B-B14F-4D97-AF65-F5344CB8AC3E}">
        <p14:creationId xmlns:p14="http://schemas.microsoft.com/office/powerpoint/2010/main" val="235148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1DC110-4F99-1204-CD89-DE1D4FFBED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CCAE1B4-45EE-D67D-C0EB-D2EC8305B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C051A7A-04D2-36D2-C240-40ED2076D7CC}"/>
              </a:ext>
            </a:extLst>
          </p:cNvPr>
          <p:cNvSpPr>
            <a:spLocks noGrp="1"/>
          </p:cNvSpPr>
          <p:nvPr>
            <p:ph type="dt" sz="half" idx="10"/>
          </p:nvPr>
        </p:nvSpPr>
        <p:spPr/>
        <p:txBody>
          <a:bodyPr/>
          <a:lstStyle/>
          <a:p>
            <a:fld id="{8DDE7CC9-4535-441E-9442-0B3E5497EFA5}" type="datetimeFigureOut">
              <a:rPr lang="en-AU" smtClean="0"/>
              <a:t>9/02/2024</a:t>
            </a:fld>
            <a:endParaRPr lang="en-AU"/>
          </a:p>
        </p:txBody>
      </p:sp>
      <p:sp>
        <p:nvSpPr>
          <p:cNvPr id="5" name="Footer Placeholder 4">
            <a:extLst>
              <a:ext uri="{FF2B5EF4-FFF2-40B4-BE49-F238E27FC236}">
                <a16:creationId xmlns:a16="http://schemas.microsoft.com/office/drawing/2014/main" id="{392AD9D4-E9FB-911A-DE12-B2D558BA9C1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59D404E-2EAB-AD25-E9D7-EA390F273F59}"/>
              </a:ext>
            </a:extLst>
          </p:cNvPr>
          <p:cNvSpPr>
            <a:spLocks noGrp="1"/>
          </p:cNvSpPr>
          <p:nvPr>
            <p:ph type="sldNum" sz="quarter" idx="12"/>
          </p:nvPr>
        </p:nvSpPr>
        <p:spPr/>
        <p:txBody>
          <a:bodyPr/>
          <a:lstStyle/>
          <a:p>
            <a:fld id="{C1E7CA79-C483-481D-8BB4-3E8730AEB578}" type="slidenum">
              <a:rPr lang="en-AU" smtClean="0"/>
              <a:t>‹#›</a:t>
            </a:fld>
            <a:endParaRPr lang="en-AU"/>
          </a:p>
        </p:txBody>
      </p:sp>
    </p:spTree>
    <p:extLst>
      <p:ext uri="{BB962C8B-B14F-4D97-AF65-F5344CB8AC3E}">
        <p14:creationId xmlns:p14="http://schemas.microsoft.com/office/powerpoint/2010/main" val="1205180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9">
            <a:extLst>
              <a:ext uri="{FF2B5EF4-FFF2-40B4-BE49-F238E27FC236}">
                <a16:creationId xmlns:a16="http://schemas.microsoft.com/office/drawing/2014/main" id="{D3AF055F-8677-C643-8B00-1B94DDA498F0}"/>
              </a:ext>
            </a:extLst>
          </p:cNvPr>
          <p:cNvSpPr>
            <a:spLocks noGrp="1"/>
          </p:cNvSpPr>
          <p:nvPr>
            <p:ph type="body" sz="quarter" idx="13" hasCustomPrompt="1"/>
          </p:nvPr>
        </p:nvSpPr>
        <p:spPr>
          <a:xfrm>
            <a:off x="6994276" y="2534376"/>
            <a:ext cx="4945285" cy="672514"/>
          </a:xfrm>
          <a:prstGeom prst="rect">
            <a:avLst/>
          </a:prstGeom>
        </p:spPr>
        <p:txBody>
          <a:bodyPr>
            <a:noAutofit/>
          </a:bodyPr>
          <a:lstStyle>
            <a:lvl1pPr marL="0" indent="0" algn="r">
              <a:buNone/>
              <a:defRPr sz="4800" b="1" u="none" baseline="0">
                <a:solidFill>
                  <a:srgbClr val="4D4D4E"/>
                </a:solidFill>
                <a:latin typeface="Arial" panose="020B0604020202020204" pitchFamily="34" charset="0"/>
                <a:ea typeface="Arial" panose="020B0604020202020204" pitchFamily="34" charset="0"/>
                <a:cs typeface="Arial" panose="020B0604020202020204" pitchFamily="34" charset="0"/>
              </a:defRPr>
            </a:lvl1pPr>
          </a:lstStyle>
          <a:p>
            <a:pPr lvl="0"/>
            <a:r>
              <a:rPr lang="en-US"/>
              <a:t>Document Title</a:t>
            </a:r>
          </a:p>
        </p:txBody>
      </p:sp>
      <p:sp>
        <p:nvSpPr>
          <p:cNvPr id="7" name="Text Placeholder 19">
            <a:extLst>
              <a:ext uri="{FF2B5EF4-FFF2-40B4-BE49-F238E27FC236}">
                <a16:creationId xmlns:a16="http://schemas.microsoft.com/office/drawing/2014/main" id="{D217E962-7132-FF4B-9FED-99C54CC1A061}"/>
              </a:ext>
            </a:extLst>
          </p:cNvPr>
          <p:cNvSpPr>
            <a:spLocks noGrp="1"/>
          </p:cNvSpPr>
          <p:nvPr>
            <p:ph type="body" sz="quarter" idx="14" hasCustomPrompt="1"/>
          </p:nvPr>
        </p:nvSpPr>
        <p:spPr>
          <a:xfrm>
            <a:off x="6994276" y="3334331"/>
            <a:ext cx="4945285" cy="672514"/>
          </a:xfrm>
          <a:prstGeom prst="rect">
            <a:avLst/>
          </a:prstGeom>
        </p:spPr>
        <p:txBody>
          <a:bodyPr>
            <a:noAutofit/>
          </a:bodyPr>
          <a:lstStyle>
            <a:lvl1pPr marL="0" indent="0" algn="r">
              <a:buNone/>
              <a:defRPr sz="1680" b="0" u="none" spc="600" baseline="0">
                <a:solidFill>
                  <a:srgbClr val="4D4D4E"/>
                </a:solidFill>
                <a:latin typeface="Arial" panose="020B0604020202020204" pitchFamily="34" charset="0"/>
                <a:ea typeface="Arial" panose="020B0604020202020204" pitchFamily="34" charset="0"/>
                <a:cs typeface="Arial" panose="020B0604020202020204" pitchFamily="34" charset="0"/>
              </a:defRPr>
            </a:lvl1pPr>
          </a:lstStyle>
          <a:p>
            <a:pPr lvl="0"/>
            <a:r>
              <a:rPr lang="en-US"/>
              <a:t>SECONDARY TEXT</a:t>
            </a:r>
          </a:p>
        </p:txBody>
      </p:sp>
    </p:spTree>
    <p:extLst>
      <p:ext uri="{BB962C8B-B14F-4D97-AF65-F5344CB8AC3E}">
        <p14:creationId xmlns:p14="http://schemas.microsoft.com/office/powerpoint/2010/main" val="136932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E7B06-5177-F7DC-95B0-AD1C09B2C6A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76CEE76-E0DF-4617-84DA-6DDD60CEE1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1DAA49-85CC-7350-B7A9-B1034B952F33}"/>
              </a:ext>
            </a:extLst>
          </p:cNvPr>
          <p:cNvSpPr>
            <a:spLocks noGrp="1"/>
          </p:cNvSpPr>
          <p:nvPr>
            <p:ph type="dt" sz="half" idx="10"/>
          </p:nvPr>
        </p:nvSpPr>
        <p:spPr/>
        <p:txBody>
          <a:bodyPr/>
          <a:lstStyle/>
          <a:p>
            <a:fld id="{8DDE7CC9-4535-441E-9442-0B3E5497EFA5}" type="datetimeFigureOut">
              <a:rPr lang="en-AU" smtClean="0"/>
              <a:t>9/02/2024</a:t>
            </a:fld>
            <a:endParaRPr lang="en-AU"/>
          </a:p>
        </p:txBody>
      </p:sp>
      <p:sp>
        <p:nvSpPr>
          <p:cNvPr id="5" name="Footer Placeholder 4">
            <a:extLst>
              <a:ext uri="{FF2B5EF4-FFF2-40B4-BE49-F238E27FC236}">
                <a16:creationId xmlns:a16="http://schemas.microsoft.com/office/drawing/2014/main" id="{6DA9C742-E7C0-84D2-2CCE-3FA08CA1FFE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9074AEB-0C02-376A-8440-AE9DF0F4244C}"/>
              </a:ext>
            </a:extLst>
          </p:cNvPr>
          <p:cNvSpPr>
            <a:spLocks noGrp="1"/>
          </p:cNvSpPr>
          <p:nvPr>
            <p:ph type="sldNum" sz="quarter" idx="12"/>
          </p:nvPr>
        </p:nvSpPr>
        <p:spPr/>
        <p:txBody>
          <a:bodyPr/>
          <a:lstStyle/>
          <a:p>
            <a:fld id="{C1E7CA79-C483-481D-8BB4-3E8730AEB578}" type="slidenum">
              <a:rPr lang="en-AU" smtClean="0"/>
              <a:t>‹#›</a:t>
            </a:fld>
            <a:endParaRPr lang="en-AU"/>
          </a:p>
        </p:txBody>
      </p:sp>
    </p:spTree>
    <p:extLst>
      <p:ext uri="{BB962C8B-B14F-4D97-AF65-F5344CB8AC3E}">
        <p14:creationId xmlns:p14="http://schemas.microsoft.com/office/powerpoint/2010/main" val="186267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9F3A-DD38-DA8A-AC49-1B6B8344EB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06F745B-728C-1644-E66C-97890BA17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07C9C-53BC-63B4-E9FB-DB129A7D66C2}"/>
              </a:ext>
            </a:extLst>
          </p:cNvPr>
          <p:cNvSpPr>
            <a:spLocks noGrp="1"/>
          </p:cNvSpPr>
          <p:nvPr>
            <p:ph type="dt" sz="half" idx="10"/>
          </p:nvPr>
        </p:nvSpPr>
        <p:spPr/>
        <p:txBody>
          <a:bodyPr/>
          <a:lstStyle/>
          <a:p>
            <a:fld id="{8DDE7CC9-4535-441E-9442-0B3E5497EFA5}" type="datetimeFigureOut">
              <a:rPr lang="en-AU" smtClean="0"/>
              <a:t>9/02/2024</a:t>
            </a:fld>
            <a:endParaRPr lang="en-AU"/>
          </a:p>
        </p:txBody>
      </p:sp>
      <p:sp>
        <p:nvSpPr>
          <p:cNvPr id="5" name="Footer Placeholder 4">
            <a:extLst>
              <a:ext uri="{FF2B5EF4-FFF2-40B4-BE49-F238E27FC236}">
                <a16:creationId xmlns:a16="http://schemas.microsoft.com/office/drawing/2014/main" id="{19A7B20C-D077-86A6-1AC6-27EE4EAF57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1FCF9A-D45E-9280-F4A2-C0A958FBA7B6}"/>
              </a:ext>
            </a:extLst>
          </p:cNvPr>
          <p:cNvSpPr>
            <a:spLocks noGrp="1"/>
          </p:cNvSpPr>
          <p:nvPr>
            <p:ph type="sldNum" sz="quarter" idx="12"/>
          </p:nvPr>
        </p:nvSpPr>
        <p:spPr/>
        <p:txBody>
          <a:bodyPr/>
          <a:lstStyle/>
          <a:p>
            <a:fld id="{C1E7CA79-C483-481D-8BB4-3E8730AEB578}" type="slidenum">
              <a:rPr lang="en-AU" smtClean="0"/>
              <a:t>‹#›</a:t>
            </a:fld>
            <a:endParaRPr lang="en-AU"/>
          </a:p>
        </p:txBody>
      </p:sp>
    </p:spTree>
    <p:extLst>
      <p:ext uri="{BB962C8B-B14F-4D97-AF65-F5344CB8AC3E}">
        <p14:creationId xmlns:p14="http://schemas.microsoft.com/office/powerpoint/2010/main" val="297748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6915-338B-3266-847D-07B048A6887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10F5A7E-FAAD-A2A4-4E19-6E04D3E931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1D977D9-8CD6-E011-49D7-6A8BFFDD82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1FBAE31-05D8-D785-3EF8-383D03B78062}"/>
              </a:ext>
            </a:extLst>
          </p:cNvPr>
          <p:cNvSpPr>
            <a:spLocks noGrp="1"/>
          </p:cNvSpPr>
          <p:nvPr>
            <p:ph type="dt" sz="half" idx="10"/>
          </p:nvPr>
        </p:nvSpPr>
        <p:spPr/>
        <p:txBody>
          <a:bodyPr/>
          <a:lstStyle/>
          <a:p>
            <a:fld id="{8DDE7CC9-4535-441E-9442-0B3E5497EFA5}" type="datetimeFigureOut">
              <a:rPr lang="en-AU" smtClean="0"/>
              <a:t>9/02/2024</a:t>
            </a:fld>
            <a:endParaRPr lang="en-AU"/>
          </a:p>
        </p:txBody>
      </p:sp>
      <p:sp>
        <p:nvSpPr>
          <p:cNvPr id="6" name="Footer Placeholder 5">
            <a:extLst>
              <a:ext uri="{FF2B5EF4-FFF2-40B4-BE49-F238E27FC236}">
                <a16:creationId xmlns:a16="http://schemas.microsoft.com/office/drawing/2014/main" id="{C6A90A80-86E2-7926-28F7-4367746F422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14454E6-82D4-ABA0-9DBD-513EFC05A3C4}"/>
              </a:ext>
            </a:extLst>
          </p:cNvPr>
          <p:cNvSpPr>
            <a:spLocks noGrp="1"/>
          </p:cNvSpPr>
          <p:nvPr>
            <p:ph type="sldNum" sz="quarter" idx="12"/>
          </p:nvPr>
        </p:nvSpPr>
        <p:spPr/>
        <p:txBody>
          <a:bodyPr/>
          <a:lstStyle/>
          <a:p>
            <a:fld id="{C1E7CA79-C483-481D-8BB4-3E8730AEB578}" type="slidenum">
              <a:rPr lang="en-AU" smtClean="0"/>
              <a:t>‹#›</a:t>
            </a:fld>
            <a:endParaRPr lang="en-AU"/>
          </a:p>
        </p:txBody>
      </p:sp>
    </p:spTree>
    <p:extLst>
      <p:ext uri="{BB962C8B-B14F-4D97-AF65-F5344CB8AC3E}">
        <p14:creationId xmlns:p14="http://schemas.microsoft.com/office/powerpoint/2010/main" val="170068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CF4A-E219-C0AF-359F-83143F8DD9F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10AC1E4-16AC-8BFE-8C22-0D0862BB1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960D5-4688-C83E-02B7-4EB55A2292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0950F3A-EFC5-2AE7-097C-80ABB2436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EA8848-0BA0-C484-863A-92B1038FB7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D90421C-E7B8-DB06-B8E9-BB895E668D12}"/>
              </a:ext>
            </a:extLst>
          </p:cNvPr>
          <p:cNvSpPr>
            <a:spLocks noGrp="1"/>
          </p:cNvSpPr>
          <p:nvPr>
            <p:ph type="dt" sz="half" idx="10"/>
          </p:nvPr>
        </p:nvSpPr>
        <p:spPr/>
        <p:txBody>
          <a:bodyPr/>
          <a:lstStyle/>
          <a:p>
            <a:fld id="{8DDE7CC9-4535-441E-9442-0B3E5497EFA5}" type="datetimeFigureOut">
              <a:rPr lang="en-AU" smtClean="0"/>
              <a:t>9/02/2024</a:t>
            </a:fld>
            <a:endParaRPr lang="en-AU"/>
          </a:p>
        </p:txBody>
      </p:sp>
      <p:sp>
        <p:nvSpPr>
          <p:cNvPr id="8" name="Footer Placeholder 7">
            <a:extLst>
              <a:ext uri="{FF2B5EF4-FFF2-40B4-BE49-F238E27FC236}">
                <a16:creationId xmlns:a16="http://schemas.microsoft.com/office/drawing/2014/main" id="{1E233108-4253-6A30-8C86-554B080E732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2D939F2-C2ED-3634-23BB-A66A6127284A}"/>
              </a:ext>
            </a:extLst>
          </p:cNvPr>
          <p:cNvSpPr>
            <a:spLocks noGrp="1"/>
          </p:cNvSpPr>
          <p:nvPr>
            <p:ph type="sldNum" sz="quarter" idx="12"/>
          </p:nvPr>
        </p:nvSpPr>
        <p:spPr/>
        <p:txBody>
          <a:bodyPr/>
          <a:lstStyle/>
          <a:p>
            <a:fld id="{C1E7CA79-C483-481D-8BB4-3E8730AEB578}" type="slidenum">
              <a:rPr lang="en-AU" smtClean="0"/>
              <a:t>‹#›</a:t>
            </a:fld>
            <a:endParaRPr lang="en-AU"/>
          </a:p>
        </p:txBody>
      </p:sp>
    </p:spTree>
    <p:extLst>
      <p:ext uri="{BB962C8B-B14F-4D97-AF65-F5344CB8AC3E}">
        <p14:creationId xmlns:p14="http://schemas.microsoft.com/office/powerpoint/2010/main" val="332621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EA98-1123-E427-CA09-24462E2E77F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1789FCD-A673-681F-7DC7-FD3866CF9B80}"/>
              </a:ext>
            </a:extLst>
          </p:cNvPr>
          <p:cNvSpPr>
            <a:spLocks noGrp="1"/>
          </p:cNvSpPr>
          <p:nvPr>
            <p:ph type="dt" sz="half" idx="10"/>
          </p:nvPr>
        </p:nvSpPr>
        <p:spPr/>
        <p:txBody>
          <a:bodyPr/>
          <a:lstStyle/>
          <a:p>
            <a:fld id="{8DDE7CC9-4535-441E-9442-0B3E5497EFA5}" type="datetimeFigureOut">
              <a:rPr lang="en-AU" smtClean="0"/>
              <a:t>9/02/2024</a:t>
            </a:fld>
            <a:endParaRPr lang="en-AU"/>
          </a:p>
        </p:txBody>
      </p:sp>
      <p:sp>
        <p:nvSpPr>
          <p:cNvPr id="4" name="Footer Placeholder 3">
            <a:extLst>
              <a:ext uri="{FF2B5EF4-FFF2-40B4-BE49-F238E27FC236}">
                <a16:creationId xmlns:a16="http://schemas.microsoft.com/office/drawing/2014/main" id="{C5B00CD6-BF7F-E2B1-3FC7-032794794A1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DC4AA78-5124-AE1E-8D95-C4BE46E1EB15}"/>
              </a:ext>
            </a:extLst>
          </p:cNvPr>
          <p:cNvSpPr>
            <a:spLocks noGrp="1"/>
          </p:cNvSpPr>
          <p:nvPr>
            <p:ph type="sldNum" sz="quarter" idx="12"/>
          </p:nvPr>
        </p:nvSpPr>
        <p:spPr/>
        <p:txBody>
          <a:bodyPr/>
          <a:lstStyle/>
          <a:p>
            <a:fld id="{C1E7CA79-C483-481D-8BB4-3E8730AEB578}" type="slidenum">
              <a:rPr lang="en-AU" smtClean="0"/>
              <a:t>‹#›</a:t>
            </a:fld>
            <a:endParaRPr lang="en-AU"/>
          </a:p>
        </p:txBody>
      </p:sp>
    </p:spTree>
    <p:extLst>
      <p:ext uri="{BB962C8B-B14F-4D97-AF65-F5344CB8AC3E}">
        <p14:creationId xmlns:p14="http://schemas.microsoft.com/office/powerpoint/2010/main" val="194147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60B0E-E743-49F7-CFE5-D8CE5D1102C3}"/>
              </a:ext>
            </a:extLst>
          </p:cNvPr>
          <p:cNvSpPr>
            <a:spLocks noGrp="1"/>
          </p:cNvSpPr>
          <p:nvPr>
            <p:ph type="dt" sz="half" idx="10"/>
          </p:nvPr>
        </p:nvSpPr>
        <p:spPr/>
        <p:txBody>
          <a:bodyPr/>
          <a:lstStyle/>
          <a:p>
            <a:fld id="{8DDE7CC9-4535-441E-9442-0B3E5497EFA5}" type="datetimeFigureOut">
              <a:rPr lang="en-AU" smtClean="0"/>
              <a:t>9/02/2024</a:t>
            </a:fld>
            <a:endParaRPr lang="en-AU"/>
          </a:p>
        </p:txBody>
      </p:sp>
      <p:sp>
        <p:nvSpPr>
          <p:cNvPr id="3" name="Footer Placeholder 2">
            <a:extLst>
              <a:ext uri="{FF2B5EF4-FFF2-40B4-BE49-F238E27FC236}">
                <a16:creationId xmlns:a16="http://schemas.microsoft.com/office/drawing/2014/main" id="{1BF5BBE8-9561-3B4B-D838-6BF0A422D6D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9360311-11A7-6A16-BFB4-5A4497E7865B}"/>
              </a:ext>
            </a:extLst>
          </p:cNvPr>
          <p:cNvSpPr>
            <a:spLocks noGrp="1"/>
          </p:cNvSpPr>
          <p:nvPr>
            <p:ph type="sldNum" sz="quarter" idx="12"/>
          </p:nvPr>
        </p:nvSpPr>
        <p:spPr/>
        <p:txBody>
          <a:bodyPr/>
          <a:lstStyle/>
          <a:p>
            <a:fld id="{C1E7CA79-C483-481D-8BB4-3E8730AEB578}" type="slidenum">
              <a:rPr lang="en-AU" smtClean="0"/>
              <a:t>‹#›</a:t>
            </a:fld>
            <a:endParaRPr lang="en-AU"/>
          </a:p>
        </p:txBody>
      </p:sp>
    </p:spTree>
    <p:extLst>
      <p:ext uri="{BB962C8B-B14F-4D97-AF65-F5344CB8AC3E}">
        <p14:creationId xmlns:p14="http://schemas.microsoft.com/office/powerpoint/2010/main" val="264352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A6F8-B679-C49F-6385-4921051F0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640FF9D-AE7A-993A-C025-9E0823824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916E76F-42D5-2876-EBAD-CC6BBC44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023A5C-E3B0-659F-6E7C-B9051FC45220}"/>
              </a:ext>
            </a:extLst>
          </p:cNvPr>
          <p:cNvSpPr>
            <a:spLocks noGrp="1"/>
          </p:cNvSpPr>
          <p:nvPr>
            <p:ph type="dt" sz="half" idx="10"/>
          </p:nvPr>
        </p:nvSpPr>
        <p:spPr/>
        <p:txBody>
          <a:bodyPr/>
          <a:lstStyle/>
          <a:p>
            <a:fld id="{8DDE7CC9-4535-441E-9442-0B3E5497EFA5}" type="datetimeFigureOut">
              <a:rPr lang="en-AU" smtClean="0"/>
              <a:t>9/02/2024</a:t>
            </a:fld>
            <a:endParaRPr lang="en-AU"/>
          </a:p>
        </p:txBody>
      </p:sp>
      <p:sp>
        <p:nvSpPr>
          <p:cNvPr id="6" name="Footer Placeholder 5">
            <a:extLst>
              <a:ext uri="{FF2B5EF4-FFF2-40B4-BE49-F238E27FC236}">
                <a16:creationId xmlns:a16="http://schemas.microsoft.com/office/drawing/2014/main" id="{B8EB80A1-4992-960D-C922-F0401EECE73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DCC5FD2-31BE-2F7C-A6EF-3BF91B1BD66B}"/>
              </a:ext>
            </a:extLst>
          </p:cNvPr>
          <p:cNvSpPr>
            <a:spLocks noGrp="1"/>
          </p:cNvSpPr>
          <p:nvPr>
            <p:ph type="sldNum" sz="quarter" idx="12"/>
          </p:nvPr>
        </p:nvSpPr>
        <p:spPr/>
        <p:txBody>
          <a:bodyPr/>
          <a:lstStyle/>
          <a:p>
            <a:fld id="{C1E7CA79-C483-481D-8BB4-3E8730AEB578}" type="slidenum">
              <a:rPr lang="en-AU" smtClean="0"/>
              <a:t>‹#›</a:t>
            </a:fld>
            <a:endParaRPr lang="en-AU"/>
          </a:p>
        </p:txBody>
      </p:sp>
    </p:spTree>
    <p:extLst>
      <p:ext uri="{BB962C8B-B14F-4D97-AF65-F5344CB8AC3E}">
        <p14:creationId xmlns:p14="http://schemas.microsoft.com/office/powerpoint/2010/main" val="126867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01C7-E221-7E00-E1B8-32E398793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FB8D48B-06E0-6C20-4435-474ECB56D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3F714C1-1BA8-EBD3-CE0A-F858EF795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1D973-C0C2-1A40-A2C8-B2CEA33AB265}"/>
              </a:ext>
            </a:extLst>
          </p:cNvPr>
          <p:cNvSpPr>
            <a:spLocks noGrp="1"/>
          </p:cNvSpPr>
          <p:nvPr>
            <p:ph type="dt" sz="half" idx="10"/>
          </p:nvPr>
        </p:nvSpPr>
        <p:spPr/>
        <p:txBody>
          <a:bodyPr/>
          <a:lstStyle/>
          <a:p>
            <a:fld id="{8DDE7CC9-4535-441E-9442-0B3E5497EFA5}" type="datetimeFigureOut">
              <a:rPr lang="en-AU" smtClean="0"/>
              <a:t>9/02/2024</a:t>
            </a:fld>
            <a:endParaRPr lang="en-AU"/>
          </a:p>
        </p:txBody>
      </p:sp>
      <p:sp>
        <p:nvSpPr>
          <p:cNvPr id="6" name="Footer Placeholder 5">
            <a:extLst>
              <a:ext uri="{FF2B5EF4-FFF2-40B4-BE49-F238E27FC236}">
                <a16:creationId xmlns:a16="http://schemas.microsoft.com/office/drawing/2014/main" id="{D6387150-27F7-AD73-6AEA-CB24839CF7E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FC0185F-7714-14D8-A650-6647F46FB152}"/>
              </a:ext>
            </a:extLst>
          </p:cNvPr>
          <p:cNvSpPr>
            <a:spLocks noGrp="1"/>
          </p:cNvSpPr>
          <p:nvPr>
            <p:ph type="sldNum" sz="quarter" idx="12"/>
          </p:nvPr>
        </p:nvSpPr>
        <p:spPr/>
        <p:txBody>
          <a:bodyPr/>
          <a:lstStyle/>
          <a:p>
            <a:fld id="{C1E7CA79-C483-481D-8BB4-3E8730AEB578}" type="slidenum">
              <a:rPr lang="en-AU" smtClean="0"/>
              <a:t>‹#›</a:t>
            </a:fld>
            <a:endParaRPr lang="en-AU"/>
          </a:p>
        </p:txBody>
      </p:sp>
    </p:spTree>
    <p:extLst>
      <p:ext uri="{BB962C8B-B14F-4D97-AF65-F5344CB8AC3E}">
        <p14:creationId xmlns:p14="http://schemas.microsoft.com/office/powerpoint/2010/main" val="333525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ECE298-6FDB-CB84-D1E9-E8B857387C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E820A5E-7086-C856-5CD6-CBC8E6B89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635B8FE-8B0D-4E9B-FE78-A8C9E2BA8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E7CC9-4535-441E-9442-0B3E5497EFA5}" type="datetimeFigureOut">
              <a:rPr lang="en-AU" smtClean="0"/>
              <a:t>9/02/2024</a:t>
            </a:fld>
            <a:endParaRPr lang="en-AU"/>
          </a:p>
        </p:txBody>
      </p:sp>
      <p:sp>
        <p:nvSpPr>
          <p:cNvPr id="5" name="Footer Placeholder 4">
            <a:extLst>
              <a:ext uri="{FF2B5EF4-FFF2-40B4-BE49-F238E27FC236}">
                <a16:creationId xmlns:a16="http://schemas.microsoft.com/office/drawing/2014/main" id="{7D954C49-46FC-8B2C-3E35-122439FD2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0FE375B-2C5D-3E5B-3789-0C83A365D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7CA79-C483-481D-8BB4-3E8730AEB578}" type="slidenum">
              <a:rPr lang="en-AU" smtClean="0"/>
              <a:t>‹#›</a:t>
            </a:fld>
            <a:endParaRPr lang="en-AU"/>
          </a:p>
        </p:txBody>
      </p:sp>
    </p:spTree>
    <p:extLst>
      <p:ext uri="{BB962C8B-B14F-4D97-AF65-F5344CB8AC3E}">
        <p14:creationId xmlns:p14="http://schemas.microsoft.com/office/powerpoint/2010/main" val="4069901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2982B-1431-A24C-8A7F-30FCDF28E7FF}"/>
              </a:ext>
            </a:extLst>
          </p:cNvPr>
          <p:cNvSpPr>
            <a:spLocks noGrp="1"/>
          </p:cNvSpPr>
          <p:nvPr>
            <p:ph type="body" sz="quarter" idx="13"/>
          </p:nvPr>
        </p:nvSpPr>
        <p:spPr>
          <a:xfrm>
            <a:off x="6044454" y="2534376"/>
            <a:ext cx="5895108" cy="672514"/>
          </a:xfrm>
        </p:spPr>
        <p:txBody>
          <a:bodyPr/>
          <a:lstStyle/>
          <a:p>
            <a:r>
              <a:rPr lang="en-US"/>
              <a:t>Operation NAVIGATOR</a:t>
            </a:r>
          </a:p>
        </p:txBody>
      </p:sp>
      <p:sp>
        <p:nvSpPr>
          <p:cNvPr id="3" name="Text Placeholder 2">
            <a:extLst>
              <a:ext uri="{FF2B5EF4-FFF2-40B4-BE49-F238E27FC236}">
                <a16:creationId xmlns:a16="http://schemas.microsoft.com/office/drawing/2014/main" id="{EB0011E7-F516-F34A-9C1D-F88B7AB4257F}"/>
              </a:ext>
            </a:extLst>
          </p:cNvPr>
          <p:cNvSpPr>
            <a:spLocks noGrp="1"/>
          </p:cNvSpPr>
          <p:nvPr>
            <p:ph type="body" sz="quarter" idx="14"/>
          </p:nvPr>
        </p:nvSpPr>
        <p:spPr>
          <a:xfrm>
            <a:off x="5029201" y="4235284"/>
            <a:ext cx="6910362" cy="672514"/>
          </a:xfrm>
        </p:spPr>
        <p:txBody>
          <a:bodyPr/>
          <a:lstStyle/>
          <a:p>
            <a:r>
              <a:rPr lang="en-US" dirty="0"/>
              <a:t>Townsville’s ADF Key Personnel Brief</a:t>
            </a:r>
          </a:p>
        </p:txBody>
      </p:sp>
    </p:spTree>
    <p:extLst>
      <p:ext uri="{BB962C8B-B14F-4D97-AF65-F5344CB8AC3E}">
        <p14:creationId xmlns:p14="http://schemas.microsoft.com/office/powerpoint/2010/main" val="429306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BB6A-2E64-EB6C-05D9-3E20BB252910}"/>
              </a:ext>
            </a:extLst>
          </p:cNvPr>
          <p:cNvSpPr>
            <a:spLocks noGrp="1"/>
          </p:cNvSpPr>
          <p:nvPr>
            <p:ph type="title"/>
          </p:nvPr>
        </p:nvSpPr>
        <p:spPr/>
        <p:txBody>
          <a:bodyPr/>
          <a:lstStyle/>
          <a:p>
            <a:r>
              <a:rPr lang="en-AU"/>
              <a:t>Evidence of the Need (What we are seeing)</a:t>
            </a:r>
          </a:p>
        </p:txBody>
      </p:sp>
      <p:sp>
        <p:nvSpPr>
          <p:cNvPr id="3" name="Content Placeholder 2">
            <a:extLst>
              <a:ext uri="{FF2B5EF4-FFF2-40B4-BE49-F238E27FC236}">
                <a16:creationId xmlns:a16="http://schemas.microsoft.com/office/drawing/2014/main" id="{45FE0177-6558-1AB9-1D7B-D23D656E18D9}"/>
              </a:ext>
            </a:extLst>
          </p:cNvPr>
          <p:cNvSpPr>
            <a:spLocks noGrp="1"/>
          </p:cNvSpPr>
          <p:nvPr>
            <p:ph idx="1"/>
          </p:nvPr>
        </p:nvSpPr>
        <p:spPr/>
        <p:txBody>
          <a:bodyPr>
            <a:normAutofit/>
          </a:bodyPr>
          <a:lstStyle/>
          <a:p>
            <a:r>
              <a:rPr lang="en-AU">
                <a:solidFill>
                  <a:schemeClr val="accent6"/>
                </a:solidFill>
              </a:rPr>
              <a:t>Smart:</a:t>
            </a:r>
            <a:r>
              <a:rPr lang="en-AU"/>
              <a:t> Increasing number of serving veteran clients who self-refer to seek information/support but have no intent yet to transition.</a:t>
            </a:r>
          </a:p>
          <a:p>
            <a:r>
              <a:rPr lang="en-AU">
                <a:solidFill>
                  <a:schemeClr val="accent4">
                    <a:lumMod val="75000"/>
                  </a:schemeClr>
                </a:solidFill>
              </a:rPr>
              <a:t>Circumspect:</a:t>
            </a:r>
            <a:r>
              <a:rPr lang="en-AU"/>
              <a:t> Some serving veterans are thinking of transition but do not want to signal </a:t>
            </a:r>
            <a:r>
              <a:rPr lang="en-US"/>
              <a:t>their possible intent to the chain of command or peers yet</a:t>
            </a:r>
            <a:r>
              <a:rPr lang="en-AU"/>
              <a:t>.</a:t>
            </a:r>
          </a:p>
          <a:p>
            <a:r>
              <a:rPr lang="en-AU">
                <a:solidFill>
                  <a:srgbClr val="FF0000"/>
                </a:solidFill>
              </a:rPr>
              <a:t>Despairing:</a:t>
            </a:r>
            <a:r>
              <a:rPr lang="en-AU"/>
              <a:t> Many serving veterans have started their transition</a:t>
            </a:r>
            <a:r>
              <a:rPr lang="en-US"/>
              <a:t> for the wrong reasons (e.g., angry or </a:t>
            </a:r>
            <a:r>
              <a:rPr lang="en-AU"/>
              <a:t>disillusioned) and are often put back on track by better-appreciating Defence/ADF options.</a:t>
            </a:r>
          </a:p>
        </p:txBody>
      </p:sp>
      <p:pic>
        <p:nvPicPr>
          <p:cNvPr id="4" name="Picture 3" descr="A colorful logo with a white background&#10;&#10;Description automatically generated">
            <a:extLst>
              <a:ext uri="{FF2B5EF4-FFF2-40B4-BE49-F238E27FC236}">
                <a16:creationId xmlns:a16="http://schemas.microsoft.com/office/drawing/2014/main" id="{3925417C-5CFD-435E-24EC-901F4E53499C}"/>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24674" b="44999"/>
          <a:stretch/>
        </p:blipFill>
        <p:spPr>
          <a:xfrm>
            <a:off x="10305261" y="5438454"/>
            <a:ext cx="1886739" cy="1419546"/>
          </a:xfrm>
          <a:prstGeom prst="rect">
            <a:avLst/>
          </a:prstGeom>
        </p:spPr>
      </p:pic>
    </p:spTree>
    <p:extLst>
      <p:ext uri="{BB962C8B-B14F-4D97-AF65-F5344CB8AC3E}">
        <p14:creationId xmlns:p14="http://schemas.microsoft.com/office/powerpoint/2010/main" val="4088434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7726-DC4D-2409-4A92-E09949F87D7F}"/>
              </a:ext>
            </a:extLst>
          </p:cNvPr>
          <p:cNvSpPr>
            <a:spLocks noGrp="1"/>
          </p:cNvSpPr>
          <p:nvPr>
            <p:ph type="title"/>
          </p:nvPr>
        </p:nvSpPr>
        <p:spPr/>
        <p:txBody>
          <a:bodyPr/>
          <a:lstStyle/>
          <a:p>
            <a:r>
              <a:rPr lang="en-AU"/>
              <a:t>NAV Components </a:t>
            </a:r>
          </a:p>
        </p:txBody>
      </p:sp>
      <p:sp>
        <p:nvSpPr>
          <p:cNvPr id="3" name="Content Placeholder 2">
            <a:extLst>
              <a:ext uri="{FF2B5EF4-FFF2-40B4-BE49-F238E27FC236}">
                <a16:creationId xmlns:a16="http://schemas.microsoft.com/office/drawing/2014/main" id="{994D93E3-991A-14BB-8403-AA7C73FA5601}"/>
              </a:ext>
            </a:extLst>
          </p:cNvPr>
          <p:cNvSpPr>
            <a:spLocks noGrp="1"/>
          </p:cNvSpPr>
          <p:nvPr>
            <p:ph idx="1"/>
          </p:nvPr>
        </p:nvSpPr>
        <p:spPr/>
        <p:txBody>
          <a:bodyPr>
            <a:normAutofit lnSpcReduction="10000"/>
          </a:bodyPr>
          <a:lstStyle/>
          <a:p>
            <a:pPr marL="0" indent="0" algn="l" fontAlgn="base">
              <a:buNone/>
            </a:pPr>
            <a:r>
              <a:rPr lang="en-US" b="0" i="0">
                <a:solidFill>
                  <a:srgbClr val="000000"/>
                </a:solidFill>
                <a:effectLst/>
              </a:rPr>
              <a:t>Operation NAVIGATOR has four components:</a:t>
            </a:r>
          </a:p>
          <a:p>
            <a:pPr marL="914400" lvl="1" indent="-457200" fontAlgn="base">
              <a:buFont typeface="+mj-lt"/>
              <a:buAutoNum type="arabicPeriod"/>
            </a:pPr>
            <a:r>
              <a:rPr lang="en-US"/>
              <a:t>a one-day workshop (</a:t>
            </a:r>
            <a:r>
              <a:rPr lang="en-US" u="sng"/>
              <a:t>Solid Foundations</a:t>
            </a:r>
            <a:r>
              <a:rPr lang="en-US"/>
              <a:t>) for all those service personnel posted to Townsville on their first posting in the ADF, after completing their initial employment training;</a:t>
            </a:r>
          </a:p>
          <a:p>
            <a:pPr marL="914400" lvl="1" indent="-457200" fontAlgn="base">
              <a:buFont typeface="+mj-lt"/>
              <a:buAutoNum type="arabicPeriod"/>
            </a:pPr>
            <a:r>
              <a:rPr lang="en-US"/>
              <a:t>a menu of presentations throughout the year (known as </a:t>
            </a:r>
            <a:r>
              <a:rPr lang="en-US" u="sng"/>
              <a:t>NAV Sessions</a:t>
            </a:r>
            <a:r>
              <a:rPr lang="en-US"/>
              <a:t>), at times that are suited to serving veterans and their partners, on topics that cover the 10 Veteran Community Needs; </a:t>
            </a:r>
          </a:p>
          <a:p>
            <a:pPr marL="914400" lvl="1" indent="-457200" fontAlgn="base">
              <a:buFont typeface="+mj-lt"/>
              <a:buAutoNum type="arabicPeriod"/>
            </a:pPr>
            <a:r>
              <a:rPr lang="en-US"/>
              <a:t>an </a:t>
            </a:r>
            <a:r>
              <a:rPr lang="en-US" u="sng"/>
              <a:t>Intake Process</a:t>
            </a:r>
            <a:r>
              <a:rPr lang="en-US"/>
              <a:t> for anyone seeking specific information/support; and</a:t>
            </a:r>
          </a:p>
          <a:p>
            <a:pPr marL="914400" lvl="1" indent="-457200" fontAlgn="base">
              <a:buFont typeface="+mj-lt"/>
              <a:buAutoNum type="arabicPeriod"/>
            </a:pPr>
            <a:r>
              <a:rPr lang="en-US"/>
              <a:t>the </a:t>
            </a:r>
            <a:r>
              <a:rPr lang="en-US" u="sng"/>
              <a:t>Oasis NAV App</a:t>
            </a:r>
            <a:r>
              <a:rPr lang="en-US"/>
              <a:t> has the tools and resources to support each of the three components above.</a:t>
            </a:r>
          </a:p>
          <a:p>
            <a:pPr marL="0" indent="0" fontAlgn="base">
              <a:buNone/>
            </a:pPr>
            <a:r>
              <a:rPr lang="en-US">
                <a:solidFill>
                  <a:schemeClr val="accent4">
                    <a:lumMod val="75000"/>
                  </a:schemeClr>
                </a:solidFill>
              </a:rPr>
              <a:t>Overarching Oasis App allows for entry/access in multiple ways to suit individual needs (esp. if affected by mental health problems)</a:t>
            </a:r>
          </a:p>
          <a:p>
            <a:endParaRPr lang="en-AU"/>
          </a:p>
        </p:txBody>
      </p:sp>
      <p:pic>
        <p:nvPicPr>
          <p:cNvPr id="4" name="Picture 3" descr="A colorful logo with a white background&#10;&#10;Description automatically generated">
            <a:extLst>
              <a:ext uri="{FF2B5EF4-FFF2-40B4-BE49-F238E27FC236}">
                <a16:creationId xmlns:a16="http://schemas.microsoft.com/office/drawing/2014/main" id="{DC725535-88A3-65EA-81E5-5A1325CEBA1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24674" b="44999"/>
          <a:stretch/>
        </p:blipFill>
        <p:spPr>
          <a:xfrm>
            <a:off x="10305261" y="5438454"/>
            <a:ext cx="1886739" cy="1419546"/>
          </a:xfrm>
          <a:prstGeom prst="rect">
            <a:avLst/>
          </a:prstGeom>
        </p:spPr>
      </p:pic>
    </p:spTree>
    <p:extLst>
      <p:ext uri="{BB962C8B-B14F-4D97-AF65-F5344CB8AC3E}">
        <p14:creationId xmlns:p14="http://schemas.microsoft.com/office/powerpoint/2010/main" val="49642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8F26-FB74-42A7-9BA7-F696A9A12849}"/>
              </a:ext>
            </a:extLst>
          </p:cNvPr>
          <p:cNvSpPr>
            <a:spLocks noGrp="1"/>
          </p:cNvSpPr>
          <p:nvPr>
            <p:ph type="title"/>
          </p:nvPr>
        </p:nvSpPr>
        <p:spPr/>
        <p:txBody>
          <a:bodyPr/>
          <a:lstStyle/>
          <a:p>
            <a:r>
              <a:rPr lang="en-US"/>
              <a:t>Solid Foundations Workshop</a:t>
            </a:r>
            <a:endParaRPr lang="en-AU"/>
          </a:p>
        </p:txBody>
      </p:sp>
      <p:sp>
        <p:nvSpPr>
          <p:cNvPr id="3" name="Content Placeholder 2">
            <a:extLst>
              <a:ext uri="{FF2B5EF4-FFF2-40B4-BE49-F238E27FC236}">
                <a16:creationId xmlns:a16="http://schemas.microsoft.com/office/drawing/2014/main" id="{89A8BCC5-276E-4D11-A48E-3F543D9C60A1}"/>
              </a:ext>
            </a:extLst>
          </p:cNvPr>
          <p:cNvSpPr>
            <a:spLocks noGrp="1"/>
          </p:cNvSpPr>
          <p:nvPr>
            <p:ph idx="1"/>
          </p:nvPr>
        </p:nvSpPr>
        <p:spPr/>
        <p:txBody>
          <a:bodyPr vert="horz" lIns="91440" tIns="45720" rIns="91440" bIns="45720" rtlCol="0" anchor="t">
            <a:normAutofit/>
          </a:bodyPr>
          <a:lstStyle/>
          <a:p>
            <a:r>
              <a:rPr lang="en-AU"/>
              <a:t>Soldiers, aviators, and sailors on first posting to TSV after initial training</a:t>
            </a:r>
          </a:p>
          <a:p>
            <a:r>
              <a:rPr lang="en-AU"/>
              <a:t>Attend one day only within 12 months of arrival in TSV</a:t>
            </a:r>
          </a:p>
          <a:p>
            <a:r>
              <a:rPr lang="en-AU"/>
              <a:t>Tuesdays 0920h to 1500h</a:t>
            </a:r>
          </a:p>
          <a:p>
            <a:r>
              <a:rPr lang="en-AU"/>
              <a:t>Block one 20 Feb – 26 Mar = 6 Tuesdays</a:t>
            </a:r>
          </a:p>
          <a:p>
            <a:r>
              <a:rPr lang="en-AU"/>
              <a:t>Continual update of info requirement on the Oasis NAV App</a:t>
            </a:r>
          </a:p>
          <a:p>
            <a:r>
              <a:rPr lang="en-AU"/>
              <a:t>Observers/Visitors policy (by negotiation, no uniforms)</a:t>
            </a:r>
          </a:p>
          <a:p>
            <a:r>
              <a:rPr lang="en-AU"/>
              <a:t>Reporting numbers by unit only – no names</a:t>
            </a:r>
          </a:p>
          <a:p>
            <a:endParaRPr lang="en-AU"/>
          </a:p>
          <a:p>
            <a:pPr marL="0" indent="0">
              <a:buNone/>
            </a:pPr>
            <a:endParaRPr lang="en-AU">
              <a:cs typeface="Calibri" panose="020F0502020204030204"/>
            </a:endParaRPr>
          </a:p>
        </p:txBody>
      </p:sp>
      <p:pic>
        <p:nvPicPr>
          <p:cNvPr id="4" name="Picture 3" descr="A colorful logo with a white background&#10;&#10;Description automatically generated">
            <a:extLst>
              <a:ext uri="{FF2B5EF4-FFF2-40B4-BE49-F238E27FC236}">
                <a16:creationId xmlns:a16="http://schemas.microsoft.com/office/drawing/2014/main" id="{93A64A5C-016B-4369-B104-14C59437C62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r="24674" b="44999"/>
          <a:stretch/>
        </p:blipFill>
        <p:spPr>
          <a:xfrm>
            <a:off x="10305261" y="5438454"/>
            <a:ext cx="1886739" cy="1419546"/>
          </a:xfrm>
          <a:prstGeom prst="rect">
            <a:avLst/>
          </a:prstGeom>
        </p:spPr>
      </p:pic>
    </p:spTree>
    <p:extLst>
      <p:ext uri="{BB962C8B-B14F-4D97-AF65-F5344CB8AC3E}">
        <p14:creationId xmlns:p14="http://schemas.microsoft.com/office/powerpoint/2010/main" val="265779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4944-96F3-E03E-007E-99DC3781097F}"/>
              </a:ext>
            </a:extLst>
          </p:cNvPr>
          <p:cNvSpPr>
            <a:spLocks noGrp="1"/>
          </p:cNvSpPr>
          <p:nvPr>
            <p:ph type="title"/>
          </p:nvPr>
        </p:nvSpPr>
        <p:spPr/>
        <p:txBody>
          <a:bodyPr/>
          <a:lstStyle/>
          <a:p>
            <a:r>
              <a:rPr lang="en-AU"/>
              <a:t>Your Support for The Oasis Townsville</a:t>
            </a:r>
          </a:p>
        </p:txBody>
      </p:sp>
      <p:sp>
        <p:nvSpPr>
          <p:cNvPr id="3" name="Content Placeholder 2">
            <a:extLst>
              <a:ext uri="{FF2B5EF4-FFF2-40B4-BE49-F238E27FC236}">
                <a16:creationId xmlns:a16="http://schemas.microsoft.com/office/drawing/2014/main" id="{E1DC61C9-D68B-22E0-37EF-9EA996122837}"/>
              </a:ext>
            </a:extLst>
          </p:cNvPr>
          <p:cNvSpPr>
            <a:spLocks noGrp="1"/>
          </p:cNvSpPr>
          <p:nvPr>
            <p:ph idx="1"/>
          </p:nvPr>
        </p:nvSpPr>
        <p:spPr/>
        <p:txBody>
          <a:bodyPr>
            <a:normAutofit/>
          </a:bodyPr>
          <a:lstStyle/>
          <a:p>
            <a:r>
              <a:rPr lang="en-AU"/>
              <a:t>Identify individuals and ensure attendance at SFW as appropriate</a:t>
            </a:r>
          </a:p>
          <a:p>
            <a:r>
              <a:rPr lang="en-AU"/>
              <a:t>Promote general awareness of Homebase (a safe place)</a:t>
            </a:r>
          </a:p>
          <a:p>
            <a:r>
              <a:rPr lang="en-AU"/>
              <a:t>Promote connections activities at Homebase</a:t>
            </a:r>
          </a:p>
          <a:p>
            <a:r>
              <a:rPr lang="en-AU"/>
              <a:t>Encourage UWO and C2 to utilise our client services as appropriate</a:t>
            </a:r>
          </a:p>
          <a:p>
            <a:r>
              <a:rPr lang="en-AU"/>
              <a:t>Encourage attendance “RSL Townsville Banjo Breakfast” (off-pay Fri)</a:t>
            </a:r>
          </a:p>
          <a:p>
            <a:r>
              <a:rPr lang="en-AU"/>
              <a:t>Utilise for off-site activity (park, aircon, coffee, internet, VTC)</a:t>
            </a:r>
          </a:p>
          <a:p>
            <a:r>
              <a:rPr lang="en-AU"/>
              <a:t>Support proposal for service transport to Homebase</a:t>
            </a:r>
          </a:p>
          <a:p>
            <a:r>
              <a:rPr lang="en-AU"/>
              <a:t>Encourage unit RI to utilise our “EKO Coffee” in unit cafés</a:t>
            </a:r>
          </a:p>
          <a:p>
            <a:endParaRPr lang="en-AU"/>
          </a:p>
        </p:txBody>
      </p:sp>
      <p:pic>
        <p:nvPicPr>
          <p:cNvPr id="4" name="Picture 3" descr="A colorful logo with a white background&#10;&#10;Description automatically generated">
            <a:extLst>
              <a:ext uri="{FF2B5EF4-FFF2-40B4-BE49-F238E27FC236}">
                <a16:creationId xmlns:a16="http://schemas.microsoft.com/office/drawing/2014/main" id="{CE8D5CA6-EA0A-3B96-0AB1-55414A5993F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24674" b="44999"/>
          <a:stretch/>
        </p:blipFill>
        <p:spPr>
          <a:xfrm>
            <a:off x="10305261" y="5438454"/>
            <a:ext cx="1886739" cy="1419546"/>
          </a:xfrm>
          <a:prstGeom prst="rect">
            <a:avLst/>
          </a:prstGeom>
        </p:spPr>
      </p:pic>
    </p:spTree>
    <p:extLst>
      <p:ext uri="{BB962C8B-B14F-4D97-AF65-F5344CB8AC3E}">
        <p14:creationId xmlns:p14="http://schemas.microsoft.com/office/powerpoint/2010/main" val="287718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F469-641A-4019-BA5F-7A462FCAF3AE}"/>
              </a:ext>
            </a:extLst>
          </p:cNvPr>
          <p:cNvSpPr>
            <a:spLocks noGrp="1"/>
          </p:cNvSpPr>
          <p:nvPr>
            <p:ph type="title"/>
          </p:nvPr>
        </p:nvSpPr>
        <p:spPr>
          <a:xfrm>
            <a:off x="838200" y="2933786"/>
            <a:ext cx="10515600" cy="990427"/>
          </a:xfrm>
        </p:spPr>
        <p:txBody>
          <a:bodyPr/>
          <a:lstStyle/>
          <a:p>
            <a:pPr algn="ctr"/>
            <a:r>
              <a:rPr lang="en-US"/>
              <a:t>Questions?</a:t>
            </a:r>
            <a:endParaRPr lang="en-AU"/>
          </a:p>
        </p:txBody>
      </p:sp>
      <p:pic>
        <p:nvPicPr>
          <p:cNvPr id="4" name="Picture 3" descr="A colorful logo with a white background&#10;&#10;Description automatically generated">
            <a:extLst>
              <a:ext uri="{FF2B5EF4-FFF2-40B4-BE49-F238E27FC236}">
                <a16:creationId xmlns:a16="http://schemas.microsoft.com/office/drawing/2014/main" id="{6020055D-10D1-4022-9B0C-9A9E2B80FF92}"/>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24674" b="44999"/>
          <a:stretch/>
        </p:blipFill>
        <p:spPr>
          <a:xfrm>
            <a:off x="10305261" y="5438454"/>
            <a:ext cx="1886739" cy="1419546"/>
          </a:xfrm>
          <a:prstGeom prst="rect">
            <a:avLst/>
          </a:prstGeom>
        </p:spPr>
      </p:pic>
    </p:spTree>
    <p:extLst>
      <p:ext uri="{BB962C8B-B14F-4D97-AF65-F5344CB8AC3E}">
        <p14:creationId xmlns:p14="http://schemas.microsoft.com/office/powerpoint/2010/main" val="227852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4D47-FC50-00A3-52A3-9EA4E48716DF}"/>
              </a:ext>
            </a:extLst>
          </p:cNvPr>
          <p:cNvSpPr>
            <a:spLocks noGrp="1"/>
          </p:cNvSpPr>
          <p:nvPr>
            <p:ph type="title"/>
          </p:nvPr>
        </p:nvSpPr>
        <p:spPr>
          <a:xfrm>
            <a:off x="838200" y="2766218"/>
            <a:ext cx="10515600" cy="1325563"/>
          </a:xfrm>
        </p:spPr>
        <p:txBody>
          <a:bodyPr/>
          <a:lstStyle/>
          <a:p>
            <a:pPr algn="ctr"/>
            <a:r>
              <a:rPr lang="en-AU"/>
              <a:t>Backup Slides</a:t>
            </a:r>
          </a:p>
        </p:txBody>
      </p:sp>
    </p:spTree>
    <p:extLst>
      <p:ext uri="{BB962C8B-B14F-4D97-AF65-F5344CB8AC3E}">
        <p14:creationId xmlns:p14="http://schemas.microsoft.com/office/powerpoint/2010/main" val="315380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FC667-1DC1-55AE-512F-50D64A5E296C}"/>
              </a:ext>
            </a:extLst>
          </p:cNvPr>
          <p:cNvSpPr>
            <a:spLocks noGrp="1"/>
          </p:cNvSpPr>
          <p:nvPr>
            <p:ph type="title"/>
          </p:nvPr>
        </p:nvSpPr>
        <p:spPr/>
        <p:txBody>
          <a:bodyPr/>
          <a:lstStyle/>
          <a:p>
            <a:r>
              <a:rPr lang="en-AU"/>
              <a:t>Solid Foundations Program Outline</a:t>
            </a:r>
          </a:p>
        </p:txBody>
      </p:sp>
      <p:sp>
        <p:nvSpPr>
          <p:cNvPr id="3" name="Content Placeholder 2">
            <a:extLst>
              <a:ext uri="{FF2B5EF4-FFF2-40B4-BE49-F238E27FC236}">
                <a16:creationId xmlns:a16="http://schemas.microsoft.com/office/drawing/2014/main" id="{B0E118E6-4ACB-29A7-3E49-C1AE85CC4F3B}"/>
              </a:ext>
            </a:extLst>
          </p:cNvPr>
          <p:cNvSpPr>
            <a:spLocks noGrp="1"/>
          </p:cNvSpPr>
          <p:nvPr>
            <p:ph idx="1"/>
          </p:nvPr>
        </p:nvSpPr>
        <p:spPr/>
        <p:txBody>
          <a:bodyPr>
            <a:normAutofit lnSpcReduction="10000"/>
          </a:bodyPr>
          <a:lstStyle/>
          <a:p>
            <a:r>
              <a:rPr lang="en-AU"/>
              <a:t>Icebreaker at Dirty Boots Café (0920-0930)</a:t>
            </a:r>
          </a:p>
          <a:p>
            <a:pPr lvl="1"/>
            <a:r>
              <a:rPr lang="en-AU"/>
              <a:t>Emphasis on driving info requirement back to the Oasis NAV App</a:t>
            </a:r>
          </a:p>
          <a:p>
            <a:r>
              <a:rPr lang="en-AU"/>
              <a:t>Intro to The Oasis Townsville and Purpose of Workshop</a:t>
            </a:r>
          </a:p>
          <a:p>
            <a:pPr lvl="1"/>
            <a:r>
              <a:rPr lang="en-AU"/>
              <a:t>Videos and Tour</a:t>
            </a:r>
          </a:p>
          <a:p>
            <a:r>
              <a:rPr lang="en-AU"/>
              <a:t> Self-awareness, Goal Setting and Social Connections</a:t>
            </a:r>
          </a:p>
          <a:p>
            <a:r>
              <a:rPr lang="en-AU"/>
              <a:t>Job Satisfaction, Retention in ADF and Education and Skills</a:t>
            </a:r>
          </a:p>
          <a:p>
            <a:r>
              <a:rPr lang="en-AU"/>
              <a:t>Remainder of 10 Veteran Community Needs</a:t>
            </a:r>
          </a:p>
          <a:p>
            <a:pPr lvl="1"/>
            <a:r>
              <a:rPr lang="en-AU"/>
              <a:t>health, compensation explained, My Gov/DVA’s </a:t>
            </a:r>
            <a:r>
              <a:rPr lang="en-AU" err="1"/>
              <a:t>MyService</a:t>
            </a:r>
            <a:r>
              <a:rPr lang="en-AU"/>
              <a:t>, Help Lines available</a:t>
            </a:r>
          </a:p>
          <a:p>
            <a:r>
              <a:rPr lang="en-AU"/>
              <a:t>Close 1500h</a:t>
            </a:r>
          </a:p>
        </p:txBody>
      </p:sp>
    </p:spTree>
    <p:extLst>
      <p:ext uri="{BB962C8B-B14F-4D97-AF65-F5344CB8AC3E}">
        <p14:creationId xmlns:p14="http://schemas.microsoft.com/office/powerpoint/2010/main" val="275640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E814-63B4-14B5-0685-1D036DB8338E}"/>
              </a:ext>
            </a:extLst>
          </p:cNvPr>
          <p:cNvSpPr>
            <a:spLocks noGrp="1"/>
          </p:cNvSpPr>
          <p:nvPr>
            <p:ph type="title"/>
          </p:nvPr>
        </p:nvSpPr>
        <p:spPr/>
        <p:txBody>
          <a:bodyPr/>
          <a:lstStyle/>
          <a:p>
            <a:r>
              <a:rPr lang="en-AU"/>
              <a:t>Agenda / Intent</a:t>
            </a:r>
          </a:p>
        </p:txBody>
      </p:sp>
      <p:sp>
        <p:nvSpPr>
          <p:cNvPr id="3" name="Content Placeholder 2">
            <a:extLst>
              <a:ext uri="{FF2B5EF4-FFF2-40B4-BE49-F238E27FC236}">
                <a16:creationId xmlns:a16="http://schemas.microsoft.com/office/drawing/2014/main" id="{129A230C-56C2-92ED-1F68-1488CF4A8D2E}"/>
              </a:ext>
            </a:extLst>
          </p:cNvPr>
          <p:cNvSpPr>
            <a:spLocks noGrp="1"/>
          </p:cNvSpPr>
          <p:nvPr>
            <p:ph idx="1"/>
          </p:nvPr>
        </p:nvSpPr>
        <p:spPr>
          <a:xfrm>
            <a:off x="838200" y="1825625"/>
            <a:ext cx="10515600" cy="3871790"/>
          </a:xfrm>
        </p:spPr>
        <p:txBody>
          <a:bodyPr/>
          <a:lstStyle/>
          <a:p>
            <a:pPr marL="0" indent="0">
              <a:buNone/>
            </a:pPr>
            <a:r>
              <a:rPr lang="en-AU" dirty="0"/>
              <a:t>For Key Personnel of formations/units in Townsville to:</a:t>
            </a:r>
          </a:p>
          <a:p>
            <a:r>
              <a:rPr lang="en-AU" dirty="0"/>
              <a:t>Gain a broad understanding of the </a:t>
            </a:r>
            <a:r>
              <a:rPr lang="en-AU" dirty="0">
                <a:solidFill>
                  <a:schemeClr val="accent4">
                    <a:lumMod val="75000"/>
                  </a:schemeClr>
                </a:solidFill>
              </a:rPr>
              <a:t>veteran community </a:t>
            </a:r>
            <a:r>
              <a:rPr lang="en-AU" dirty="0"/>
              <a:t>in Townsville, </a:t>
            </a:r>
          </a:p>
          <a:p>
            <a:r>
              <a:rPr lang="en-AU" dirty="0"/>
              <a:t>Appreciate the </a:t>
            </a:r>
            <a:r>
              <a:rPr lang="en-AU" dirty="0">
                <a:solidFill>
                  <a:schemeClr val="accent4">
                    <a:lumMod val="75000"/>
                  </a:schemeClr>
                </a:solidFill>
              </a:rPr>
              <a:t>place</a:t>
            </a:r>
            <a:r>
              <a:rPr lang="en-AU" dirty="0"/>
              <a:t> and </a:t>
            </a:r>
            <a:r>
              <a:rPr lang="en-AU" dirty="0">
                <a:solidFill>
                  <a:schemeClr val="accent4">
                    <a:lumMod val="75000"/>
                  </a:schemeClr>
                </a:solidFill>
              </a:rPr>
              <a:t>capabilities</a:t>
            </a:r>
            <a:r>
              <a:rPr lang="en-AU" dirty="0"/>
              <a:t> of The Oasis Townsville in ESO and Veteran Communities, </a:t>
            </a:r>
          </a:p>
          <a:p>
            <a:r>
              <a:rPr lang="en-AU" dirty="0"/>
              <a:t>Identify the </a:t>
            </a:r>
            <a:r>
              <a:rPr lang="en-AU" dirty="0">
                <a:solidFill>
                  <a:schemeClr val="accent4">
                    <a:lumMod val="75000"/>
                  </a:schemeClr>
                </a:solidFill>
              </a:rPr>
              <a:t>key problem </a:t>
            </a:r>
            <a:r>
              <a:rPr lang="en-AU" dirty="0"/>
              <a:t>in ex-serving veteran community and causes, </a:t>
            </a:r>
          </a:p>
          <a:p>
            <a:r>
              <a:rPr lang="en-AU" dirty="0"/>
              <a:t>Understand how Operation </a:t>
            </a:r>
            <a:r>
              <a:rPr lang="en-AU" dirty="0">
                <a:solidFill>
                  <a:schemeClr val="accent4">
                    <a:lumMod val="75000"/>
                  </a:schemeClr>
                </a:solidFill>
              </a:rPr>
              <a:t>NAVIGATOR</a:t>
            </a:r>
            <a:r>
              <a:rPr lang="en-AU" dirty="0"/>
              <a:t> fits in, and </a:t>
            </a:r>
          </a:p>
          <a:p>
            <a:r>
              <a:rPr lang="en-AU" dirty="0"/>
              <a:t>Seek </a:t>
            </a:r>
            <a:r>
              <a:rPr lang="en-AU" dirty="0">
                <a:solidFill>
                  <a:schemeClr val="accent4">
                    <a:lumMod val="75000"/>
                  </a:schemeClr>
                </a:solidFill>
              </a:rPr>
              <a:t>support</a:t>
            </a:r>
            <a:r>
              <a:rPr lang="en-AU" dirty="0"/>
              <a:t> for the success of Operation NAVIGATOR</a:t>
            </a:r>
          </a:p>
          <a:p>
            <a:endParaRPr lang="en-AU" dirty="0"/>
          </a:p>
        </p:txBody>
      </p:sp>
    </p:spTree>
    <p:extLst>
      <p:ext uri="{BB962C8B-B14F-4D97-AF65-F5344CB8AC3E}">
        <p14:creationId xmlns:p14="http://schemas.microsoft.com/office/powerpoint/2010/main" val="151314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8B1C-18E9-5FC7-5088-B6EBC413D0B8}"/>
              </a:ext>
            </a:extLst>
          </p:cNvPr>
          <p:cNvSpPr>
            <a:spLocks noGrp="1"/>
          </p:cNvSpPr>
          <p:nvPr>
            <p:ph type="title"/>
          </p:nvPr>
        </p:nvSpPr>
        <p:spPr/>
        <p:txBody>
          <a:bodyPr/>
          <a:lstStyle/>
          <a:p>
            <a:r>
              <a:rPr lang="en-AU"/>
              <a:t>Oasis NAVIGATOR Team</a:t>
            </a:r>
          </a:p>
        </p:txBody>
      </p:sp>
      <p:sp>
        <p:nvSpPr>
          <p:cNvPr id="3" name="Content Placeholder 2">
            <a:extLst>
              <a:ext uri="{FF2B5EF4-FFF2-40B4-BE49-F238E27FC236}">
                <a16:creationId xmlns:a16="http://schemas.microsoft.com/office/drawing/2014/main" id="{2E1C8ECC-4689-C8B1-955C-2FE7EF13EA76}"/>
              </a:ext>
            </a:extLst>
          </p:cNvPr>
          <p:cNvSpPr>
            <a:spLocks noGrp="1"/>
          </p:cNvSpPr>
          <p:nvPr>
            <p:ph idx="1"/>
          </p:nvPr>
        </p:nvSpPr>
        <p:spPr/>
        <p:txBody>
          <a:bodyPr/>
          <a:lstStyle/>
          <a:p>
            <a:r>
              <a:rPr lang="en-AU"/>
              <a:t>Founder and Chair</a:t>
            </a:r>
          </a:p>
          <a:p>
            <a:pPr lvl="1"/>
            <a:r>
              <a:rPr lang="en-AU"/>
              <a:t>LTGEN (</a:t>
            </a:r>
            <a:r>
              <a:rPr lang="en-AU" err="1"/>
              <a:t>Ret’d</a:t>
            </a:r>
            <a:r>
              <a:rPr lang="en-AU"/>
              <a:t>) John Caligari AO, DSC</a:t>
            </a:r>
          </a:p>
          <a:p>
            <a:endParaRPr lang="en-AU"/>
          </a:p>
          <a:p>
            <a:r>
              <a:rPr lang="en-AU"/>
              <a:t>General Manager</a:t>
            </a:r>
          </a:p>
          <a:p>
            <a:pPr lvl="1"/>
            <a:r>
              <a:rPr lang="en-AU"/>
              <a:t>Angie Barsby</a:t>
            </a:r>
          </a:p>
          <a:p>
            <a:pPr marL="457200" lvl="1" indent="0">
              <a:buNone/>
            </a:pPr>
            <a:endParaRPr lang="en-AU"/>
          </a:p>
          <a:p>
            <a:r>
              <a:rPr lang="en-AU"/>
              <a:t>Project Manager</a:t>
            </a:r>
          </a:p>
          <a:p>
            <a:pPr lvl="1"/>
            <a:r>
              <a:rPr lang="en-AU"/>
              <a:t>Colleen Maclean</a:t>
            </a:r>
          </a:p>
        </p:txBody>
      </p:sp>
    </p:spTree>
    <p:extLst>
      <p:ext uri="{BB962C8B-B14F-4D97-AF65-F5344CB8AC3E}">
        <p14:creationId xmlns:p14="http://schemas.microsoft.com/office/powerpoint/2010/main" val="152869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D361-CF86-3F91-FC8F-A004009649E5}"/>
              </a:ext>
            </a:extLst>
          </p:cNvPr>
          <p:cNvSpPr>
            <a:spLocks noGrp="1"/>
          </p:cNvSpPr>
          <p:nvPr>
            <p:ph type="title"/>
          </p:nvPr>
        </p:nvSpPr>
        <p:spPr/>
        <p:txBody>
          <a:bodyPr/>
          <a:lstStyle/>
          <a:p>
            <a:r>
              <a:rPr lang="en-AU"/>
              <a:t>The Bigger Picture</a:t>
            </a:r>
          </a:p>
        </p:txBody>
      </p:sp>
      <p:sp>
        <p:nvSpPr>
          <p:cNvPr id="3" name="Content Placeholder 2">
            <a:extLst>
              <a:ext uri="{FF2B5EF4-FFF2-40B4-BE49-F238E27FC236}">
                <a16:creationId xmlns:a16="http://schemas.microsoft.com/office/drawing/2014/main" id="{266E7C5A-3E66-5763-B998-C91519B97B26}"/>
              </a:ext>
            </a:extLst>
          </p:cNvPr>
          <p:cNvSpPr>
            <a:spLocks noGrp="1"/>
          </p:cNvSpPr>
          <p:nvPr>
            <p:ph idx="1"/>
          </p:nvPr>
        </p:nvSpPr>
        <p:spPr/>
        <p:txBody>
          <a:bodyPr>
            <a:normAutofit fontScale="77500" lnSpcReduction="20000"/>
          </a:bodyPr>
          <a:lstStyle/>
          <a:p>
            <a:r>
              <a:rPr lang="en-AU" sz="2500"/>
              <a:t>Veterans in Australia by 2021 Census</a:t>
            </a:r>
          </a:p>
          <a:p>
            <a:pPr lvl="1"/>
            <a:r>
              <a:rPr lang="en-AU" sz="2500"/>
              <a:t>15,000 veterans in TSV, with families makes veteran community 20% of Townsville community (+more coming)</a:t>
            </a:r>
          </a:p>
          <a:p>
            <a:pPr lvl="1"/>
            <a:r>
              <a:rPr lang="en-AU" sz="2500"/>
              <a:t>1 in 6 households in Townsville has a veteran compared to 1 in 20 for Australia</a:t>
            </a:r>
          </a:p>
          <a:p>
            <a:r>
              <a:rPr lang="en-AU" sz="2500"/>
              <a:t>ADF Transitions</a:t>
            </a:r>
          </a:p>
          <a:p>
            <a:pPr lvl="1"/>
            <a:r>
              <a:rPr lang="en-AU" sz="2500"/>
              <a:t>600 / year in TSV (10% of ADF transitions)</a:t>
            </a:r>
          </a:p>
          <a:p>
            <a:pPr lvl="1"/>
            <a:r>
              <a:rPr lang="en-AU" sz="2500"/>
              <a:t>~200 per year remain in Townsville and region</a:t>
            </a:r>
          </a:p>
          <a:p>
            <a:r>
              <a:rPr lang="en-AU" sz="2500"/>
              <a:t>DVA</a:t>
            </a:r>
          </a:p>
          <a:p>
            <a:pPr lvl="1"/>
            <a:r>
              <a:rPr lang="en-AU" sz="2500"/>
              <a:t>have ~2/3 of 600,000 veterans as clients</a:t>
            </a:r>
          </a:p>
          <a:p>
            <a:pPr lvl="1"/>
            <a:r>
              <a:rPr lang="en-AU" sz="2500"/>
              <a:t>pensions and compensation, grants, tailored and specific support to the veteran care ecosystem</a:t>
            </a:r>
          </a:p>
          <a:p>
            <a:pPr lvl="1"/>
            <a:r>
              <a:rPr lang="en-AU" sz="2500"/>
              <a:t>Veterans Access Network (VAN) Office </a:t>
            </a:r>
            <a:r>
              <a:rPr lang="en-AU" sz="2500" u="sng"/>
              <a:t>only</a:t>
            </a:r>
            <a:r>
              <a:rPr lang="en-AU" sz="2500"/>
              <a:t> in Townsville</a:t>
            </a:r>
          </a:p>
          <a:p>
            <a:r>
              <a:rPr lang="en-AU" sz="2500"/>
              <a:t>Australian ESO Community is disparate and not collaborative (by design? RSL?)</a:t>
            </a:r>
          </a:p>
          <a:p>
            <a:pPr lvl="1"/>
            <a:r>
              <a:rPr lang="en-AU" sz="2500"/>
              <a:t>&gt;7,000 ESOs nationally (at 2016 Aspen Study)</a:t>
            </a:r>
          </a:p>
          <a:p>
            <a:pPr lvl="1"/>
            <a:r>
              <a:rPr lang="en-AU" sz="2500"/>
              <a:t>&gt;20 incorporated associations Townsville and region (+ others)</a:t>
            </a:r>
          </a:p>
        </p:txBody>
      </p:sp>
      <p:pic>
        <p:nvPicPr>
          <p:cNvPr id="4" name="Picture 3" descr="A colorful logo with a white background&#10;&#10;Description automatically generated">
            <a:extLst>
              <a:ext uri="{FF2B5EF4-FFF2-40B4-BE49-F238E27FC236}">
                <a16:creationId xmlns:a16="http://schemas.microsoft.com/office/drawing/2014/main" id="{AAD60A5B-BD97-286A-D891-4C5847BAF6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24674" b="44999"/>
          <a:stretch/>
        </p:blipFill>
        <p:spPr>
          <a:xfrm>
            <a:off x="10305261" y="5438454"/>
            <a:ext cx="1886739" cy="1419546"/>
          </a:xfrm>
          <a:prstGeom prst="rect">
            <a:avLst/>
          </a:prstGeom>
        </p:spPr>
      </p:pic>
    </p:spTree>
    <p:extLst>
      <p:ext uri="{BB962C8B-B14F-4D97-AF65-F5344CB8AC3E}">
        <p14:creationId xmlns:p14="http://schemas.microsoft.com/office/powerpoint/2010/main" val="2875324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1AF1-709A-3430-DE32-A39CC3FD1200}"/>
              </a:ext>
            </a:extLst>
          </p:cNvPr>
          <p:cNvSpPr>
            <a:spLocks noGrp="1"/>
          </p:cNvSpPr>
          <p:nvPr>
            <p:ph type="title"/>
          </p:nvPr>
        </p:nvSpPr>
        <p:spPr/>
        <p:txBody>
          <a:bodyPr/>
          <a:lstStyle/>
          <a:p>
            <a:r>
              <a:rPr lang="en-AU"/>
              <a:t>Origins of The Oasis Townsville</a:t>
            </a:r>
          </a:p>
        </p:txBody>
      </p:sp>
      <p:sp>
        <p:nvSpPr>
          <p:cNvPr id="3" name="Content Placeholder 2">
            <a:extLst>
              <a:ext uri="{FF2B5EF4-FFF2-40B4-BE49-F238E27FC236}">
                <a16:creationId xmlns:a16="http://schemas.microsoft.com/office/drawing/2014/main" id="{E1421DEF-086F-0FC5-4D54-768816B7BCE1}"/>
              </a:ext>
            </a:extLst>
          </p:cNvPr>
          <p:cNvSpPr>
            <a:spLocks noGrp="1"/>
          </p:cNvSpPr>
          <p:nvPr>
            <p:ph idx="1"/>
          </p:nvPr>
        </p:nvSpPr>
        <p:spPr/>
        <p:txBody>
          <a:bodyPr>
            <a:normAutofit lnSpcReduction="10000"/>
          </a:bodyPr>
          <a:lstStyle/>
          <a:p>
            <a:r>
              <a:rPr lang="en-AU" sz="2500"/>
              <a:t>Operation COMPASS (2017-2022)</a:t>
            </a:r>
          </a:p>
          <a:p>
            <a:pPr lvl="1"/>
            <a:r>
              <a:rPr lang="en-AU" sz="2500"/>
              <a:t>More died by suicide in 8 </a:t>
            </a:r>
            <a:r>
              <a:rPr lang="en-AU" sz="2500" err="1"/>
              <a:t>mths</a:t>
            </a:r>
            <a:r>
              <a:rPr lang="en-AU" sz="2500"/>
              <a:t> 2016 than killed on ops in AFG in 10 years</a:t>
            </a:r>
          </a:p>
          <a:p>
            <a:pPr lvl="1"/>
            <a:r>
              <a:rPr lang="en-AU" sz="2500"/>
              <a:t>Significant suicide problem (18-24 years old men, med discharged = x4)</a:t>
            </a:r>
          </a:p>
          <a:p>
            <a:pPr lvl="1"/>
            <a:r>
              <a:rPr lang="en-AU" sz="2500"/>
              <a:t>Mission = establish what works to reduce suicide and MH problems in the veteran community</a:t>
            </a:r>
          </a:p>
          <a:p>
            <a:pPr lvl="1"/>
            <a:r>
              <a:rPr lang="en-AU" sz="2500"/>
              <a:t>Led to several inquiries and ultimately to the Royal Commission into Defence and Veteran Suicide</a:t>
            </a:r>
          </a:p>
          <a:p>
            <a:r>
              <a:rPr lang="en-AU" sz="2500"/>
              <a:t>The Oasis Townsville Limited</a:t>
            </a:r>
          </a:p>
          <a:p>
            <a:pPr lvl="1"/>
            <a:r>
              <a:rPr lang="en-AU" sz="2500"/>
              <a:t>Est. Jan 2018</a:t>
            </a:r>
          </a:p>
          <a:p>
            <a:pPr lvl="1"/>
            <a:r>
              <a:rPr lang="en-AU" sz="2500"/>
              <a:t>“</a:t>
            </a:r>
            <a:r>
              <a:rPr lang="en-AU" sz="2500" i="1">
                <a:solidFill>
                  <a:schemeClr val="accent5"/>
                </a:solidFill>
              </a:rPr>
              <a:t>Someone to love, something to do and something to look forward to</a:t>
            </a:r>
            <a:r>
              <a:rPr lang="en-AU" sz="2500"/>
              <a:t>” = Team, Job and a Plan (</a:t>
            </a:r>
            <a:r>
              <a:rPr lang="en-AU" sz="2000" i="1"/>
              <a:t>Immanuel Kant 1724-1804</a:t>
            </a:r>
            <a:r>
              <a:rPr lang="en-AU" sz="2500"/>
              <a:t>)</a:t>
            </a:r>
          </a:p>
          <a:p>
            <a:endParaRPr lang="en-AU" sz="2500"/>
          </a:p>
          <a:p>
            <a:endParaRPr lang="en-AU"/>
          </a:p>
        </p:txBody>
      </p:sp>
      <p:pic>
        <p:nvPicPr>
          <p:cNvPr id="4" name="Picture 3" descr="A colorful logo with a white background&#10;&#10;Description automatically generated">
            <a:extLst>
              <a:ext uri="{FF2B5EF4-FFF2-40B4-BE49-F238E27FC236}">
                <a16:creationId xmlns:a16="http://schemas.microsoft.com/office/drawing/2014/main" id="{AAE6A4B7-4F55-6561-D417-09D9ACD7D0F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24674" b="44999"/>
          <a:stretch/>
        </p:blipFill>
        <p:spPr>
          <a:xfrm>
            <a:off x="10305261" y="5438454"/>
            <a:ext cx="1886739" cy="1419546"/>
          </a:xfrm>
          <a:prstGeom prst="rect">
            <a:avLst/>
          </a:prstGeom>
        </p:spPr>
      </p:pic>
    </p:spTree>
    <p:extLst>
      <p:ext uri="{BB962C8B-B14F-4D97-AF65-F5344CB8AC3E}">
        <p14:creationId xmlns:p14="http://schemas.microsoft.com/office/powerpoint/2010/main" val="183828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2044-5C57-1767-3449-7A66C623FEB0}"/>
              </a:ext>
            </a:extLst>
          </p:cNvPr>
          <p:cNvSpPr>
            <a:spLocks noGrp="1"/>
          </p:cNvSpPr>
          <p:nvPr>
            <p:ph type="title"/>
          </p:nvPr>
        </p:nvSpPr>
        <p:spPr/>
        <p:txBody>
          <a:bodyPr/>
          <a:lstStyle/>
          <a:p>
            <a:r>
              <a:rPr lang="en-AU"/>
              <a:t>The Oasis Townsville</a:t>
            </a:r>
          </a:p>
        </p:txBody>
      </p:sp>
      <p:sp>
        <p:nvSpPr>
          <p:cNvPr id="3" name="Content Placeholder 2">
            <a:extLst>
              <a:ext uri="{FF2B5EF4-FFF2-40B4-BE49-F238E27FC236}">
                <a16:creationId xmlns:a16="http://schemas.microsoft.com/office/drawing/2014/main" id="{7D97208E-8E97-EF6B-F91F-716ECC6BB2B0}"/>
              </a:ext>
            </a:extLst>
          </p:cNvPr>
          <p:cNvSpPr>
            <a:spLocks noGrp="1"/>
          </p:cNvSpPr>
          <p:nvPr>
            <p:ph idx="1"/>
          </p:nvPr>
        </p:nvSpPr>
        <p:spPr>
          <a:xfrm>
            <a:off x="838200" y="1520687"/>
            <a:ext cx="10515600" cy="4656276"/>
          </a:xfrm>
        </p:spPr>
        <p:txBody>
          <a:bodyPr>
            <a:normAutofit fontScale="62500" lnSpcReduction="20000"/>
          </a:bodyPr>
          <a:lstStyle/>
          <a:p>
            <a:r>
              <a:rPr lang="en-AU"/>
              <a:t>Homebase for Veteran Community (not ‘</a:t>
            </a:r>
            <a:r>
              <a:rPr lang="en-AU" i="1"/>
              <a:t>Wellbeing Centre</a:t>
            </a:r>
            <a:r>
              <a:rPr lang="en-AU"/>
              <a:t>’)</a:t>
            </a:r>
          </a:p>
          <a:p>
            <a:pPr lvl="1"/>
            <a:r>
              <a:rPr lang="en-AU"/>
              <a:t>All veterans (serving and ex-serving and their partners and families)</a:t>
            </a:r>
          </a:p>
          <a:p>
            <a:pPr lvl="1"/>
            <a:r>
              <a:rPr lang="en-AU"/>
              <a:t>Hub for most ESO interactions (services and coordination)</a:t>
            </a:r>
          </a:p>
          <a:p>
            <a:pPr lvl="1"/>
            <a:r>
              <a:rPr lang="en-AU"/>
              <a:t>Veteran community leadership (go-to for government, business, sector)</a:t>
            </a:r>
          </a:p>
          <a:p>
            <a:pPr lvl="1"/>
            <a:r>
              <a:rPr lang="en-AU"/>
              <a:t>1 of 16 being established around Australia</a:t>
            </a:r>
          </a:p>
          <a:p>
            <a:r>
              <a:rPr lang="en-AU"/>
              <a:t>Connections activities (</a:t>
            </a:r>
            <a:r>
              <a:rPr lang="en-AU">
                <a:solidFill>
                  <a:srgbClr val="FFC000"/>
                </a:solidFill>
              </a:rPr>
              <a:t>Team</a:t>
            </a:r>
            <a:r>
              <a:rPr lang="en-AU"/>
              <a:t>)</a:t>
            </a:r>
          </a:p>
          <a:p>
            <a:pPr lvl="1"/>
            <a:r>
              <a:rPr lang="en-AU"/>
              <a:t>270 activities and &gt;4000 attendances per </a:t>
            </a:r>
            <a:r>
              <a:rPr lang="en-AU" err="1"/>
              <a:t>qtr</a:t>
            </a:r>
            <a:endParaRPr lang="en-AU"/>
          </a:p>
          <a:p>
            <a:pPr lvl="1"/>
            <a:r>
              <a:rPr lang="en-AU"/>
              <a:t>&gt;50% activities after core hours (0900-1500)</a:t>
            </a:r>
          </a:p>
          <a:p>
            <a:pPr lvl="1"/>
            <a:r>
              <a:rPr lang="en-AU"/>
              <a:t>Serving ~ 1200 individuals</a:t>
            </a:r>
          </a:p>
          <a:p>
            <a:r>
              <a:rPr lang="en-AU"/>
              <a:t>Clients (</a:t>
            </a:r>
            <a:r>
              <a:rPr lang="en-AU">
                <a:solidFill>
                  <a:srgbClr val="FFC000"/>
                </a:solidFill>
              </a:rPr>
              <a:t>Plan</a:t>
            </a:r>
            <a:r>
              <a:rPr lang="en-AU"/>
              <a:t>)</a:t>
            </a:r>
          </a:p>
          <a:p>
            <a:pPr lvl="1"/>
            <a:r>
              <a:rPr lang="en-AU"/>
              <a:t>Coordinated referrals to veteran supportive organisations/businesses</a:t>
            </a:r>
          </a:p>
          <a:p>
            <a:pPr lvl="1"/>
            <a:r>
              <a:rPr lang="en-AU"/>
              <a:t>Currently ~300 active clients on books (~50 intakes and ~50 resolved per quarter)</a:t>
            </a:r>
          </a:p>
          <a:p>
            <a:pPr lvl="1"/>
            <a:r>
              <a:rPr lang="en-AU"/>
              <a:t>Serving veterans under 30 years old makeup &gt; 50% of clients in that age group</a:t>
            </a:r>
          </a:p>
          <a:p>
            <a:pPr lvl="1"/>
            <a:r>
              <a:rPr lang="en-AU"/>
              <a:t>~80% referred by previous clients or units</a:t>
            </a:r>
          </a:p>
          <a:p>
            <a:r>
              <a:rPr lang="en-AU"/>
              <a:t>Education and Skilling (</a:t>
            </a:r>
            <a:r>
              <a:rPr lang="en-AU">
                <a:solidFill>
                  <a:srgbClr val="FFC000"/>
                </a:solidFill>
              </a:rPr>
              <a:t>Job</a:t>
            </a:r>
            <a:r>
              <a:rPr lang="en-AU"/>
              <a:t>)</a:t>
            </a:r>
          </a:p>
          <a:p>
            <a:pPr lvl="1"/>
            <a:r>
              <a:rPr lang="en-AU"/>
              <a:t>Additional to Defence support (grants, scholarships, govt programs)</a:t>
            </a:r>
          </a:p>
          <a:p>
            <a:pPr lvl="1"/>
            <a:r>
              <a:rPr lang="en-AU"/>
              <a:t>Including partners and children</a:t>
            </a:r>
          </a:p>
          <a:p>
            <a:r>
              <a:rPr lang="en-AU">
                <a:solidFill>
                  <a:schemeClr val="tx2">
                    <a:lumMod val="40000"/>
                    <a:lumOff val="60000"/>
                  </a:schemeClr>
                </a:solidFill>
              </a:rPr>
              <a:t>Employment and Veterans Business Alliance</a:t>
            </a:r>
          </a:p>
        </p:txBody>
      </p:sp>
      <p:pic>
        <p:nvPicPr>
          <p:cNvPr id="4" name="Picture 3" descr="A colorful logo with a white background&#10;&#10;Description automatically generated">
            <a:extLst>
              <a:ext uri="{FF2B5EF4-FFF2-40B4-BE49-F238E27FC236}">
                <a16:creationId xmlns:a16="http://schemas.microsoft.com/office/drawing/2014/main" id="{DA4C7B82-3FD8-C2D7-6445-58E7841D7C58}"/>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24674" b="44999"/>
          <a:stretch/>
        </p:blipFill>
        <p:spPr>
          <a:xfrm>
            <a:off x="10305261" y="5438454"/>
            <a:ext cx="1886739" cy="1419546"/>
          </a:xfrm>
          <a:prstGeom prst="rect">
            <a:avLst/>
          </a:prstGeom>
        </p:spPr>
      </p:pic>
      <p:pic>
        <p:nvPicPr>
          <p:cNvPr id="5" name="Picture 4" descr="A circular chart with colorful circles&#10;&#10;Description automatically generated with medium confidence">
            <a:extLst>
              <a:ext uri="{FF2B5EF4-FFF2-40B4-BE49-F238E27FC236}">
                <a16:creationId xmlns:a16="http://schemas.microsoft.com/office/drawing/2014/main" id="{3CD092D1-AE39-431C-28EC-A82D62925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4943" y="762271"/>
            <a:ext cx="3934938" cy="3748685"/>
          </a:xfrm>
          <a:prstGeom prst="rect">
            <a:avLst/>
          </a:prstGeom>
        </p:spPr>
      </p:pic>
    </p:spTree>
    <p:extLst>
      <p:ext uri="{BB962C8B-B14F-4D97-AF65-F5344CB8AC3E}">
        <p14:creationId xmlns:p14="http://schemas.microsoft.com/office/powerpoint/2010/main" val="293892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CDFB-29A3-1401-5F60-929583C7EF80}"/>
              </a:ext>
            </a:extLst>
          </p:cNvPr>
          <p:cNvSpPr>
            <a:spLocks noGrp="1"/>
          </p:cNvSpPr>
          <p:nvPr>
            <p:ph type="title"/>
          </p:nvPr>
        </p:nvSpPr>
        <p:spPr/>
        <p:txBody>
          <a:bodyPr/>
          <a:lstStyle/>
          <a:p>
            <a:r>
              <a:rPr lang="en-AU"/>
              <a:t>Main Problem = Transition</a:t>
            </a:r>
          </a:p>
        </p:txBody>
      </p:sp>
      <p:sp>
        <p:nvSpPr>
          <p:cNvPr id="4" name="Content Placeholder 3">
            <a:extLst>
              <a:ext uri="{FF2B5EF4-FFF2-40B4-BE49-F238E27FC236}">
                <a16:creationId xmlns:a16="http://schemas.microsoft.com/office/drawing/2014/main" id="{852078F7-33B7-5675-1BCE-657922E371AF}"/>
              </a:ext>
            </a:extLst>
          </p:cNvPr>
          <p:cNvSpPr>
            <a:spLocks noGrp="1"/>
          </p:cNvSpPr>
          <p:nvPr>
            <p:ph idx="1"/>
          </p:nvPr>
        </p:nvSpPr>
        <p:spPr/>
        <p:txBody>
          <a:bodyPr>
            <a:normAutofit lnSpcReduction="10000"/>
          </a:bodyPr>
          <a:lstStyle/>
          <a:p>
            <a:r>
              <a:rPr lang="en-AU"/>
              <a:t>Most significant contributor to poor mental and physical health in the ex-serving veteran community</a:t>
            </a:r>
          </a:p>
          <a:p>
            <a:pPr lvl="1"/>
            <a:r>
              <a:rPr lang="en-AU"/>
              <a:t>Productivity Commission, Interim National Commissioner Dr Boss’ Report, DVA/Defence Transition Taskforce Report, Senate Inquiry into Transition</a:t>
            </a:r>
          </a:p>
          <a:p>
            <a:r>
              <a:rPr lang="en-AU"/>
              <a:t>Institutional Responses:</a:t>
            </a:r>
          </a:p>
          <a:p>
            <a:pPr lvl="1"/>
            <a:r>
              <a:rPr lang="en-AU"/>
              <a:t>Defence: </a:t>
            </a:r>
          </a:p>
          <a:p>
            <a:pPr lvl="2"/>
            <a:r>
              <a:rPr lang="en-AU"/>
              <a:t>Establishment of Joint Transition Authority</a:t>
            </a:r>
          </a:p>
          <a:p>
            <a:pPr lvl="2"/>
            <a:r>
              <a:rPr lang="en-AU"/>
              <a:t>ADF Transition Centres at 16 Bases now under JTA (formerly under DMFS)</a:t>
            </a:r>
          </a:p>
          <a:p>
            <a:pPr lvl="1"/>
            <a:r>
              <a:rPr lang="en-AU"/>
              <a:t>DVA: </a:t>
            </a:r>
          </a:p>
          <a:p>
            <a:pPr lvl="2"/>
            <a:r>
              <a:rPr lang="en-AU"/>
              <a:t>$5mil capital for each of 16 Veterans’ &amp; Families’ Hubs (no operating costs)</a:t>
            </a:r>
          </a:p>
          <a:p>
            <a:pPr lvl="2"/>
            <a:r>
              <a:rPr lang="en-AU"/>
              <a:t>No equivalent “operational level” for pairing with ADF Transition Centres (inside the wire and outside) or Primary Health Networks (PHN) x 16</a:t>
            </a:r>
          </a:p>
          <a:p>
            <a:endParaRPr lang="en-AU"/>
          </a:p>
        </p:txBody>
      </p:sp>
      <p:pic>
        <p:nvPicPr>
          <p:cNvPr id="3" name="Picture 2" descr="A colorful logo with a white background&#10;&#10;Description automatically generated">
            <a:extLst>
              <a:ext uri="{FF2B5EF4-FFF2-40B4-BE49-F238E27FC236}">
                <a16:creationId xmlns:a16="http://schemas.microsoft.com/office/drawing/2014/main" id="{EFF8DCA2-582C-51CE-09A0-130125EA8E04}"/>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24674" b="44999"/>
          <a:stretch/>
        </p:blipFill>
        <p:spPr>
          <a:xfrm>
            <a:off x="10305261" y="5438454"/>
            <a:ext cx="1886739" cy="1419546"/>
          </a:xfrm>
          <a:prstGeom prst="rect">
            <a:avLst/>
          </a:prstGeom>
        </p:spPr>
      </p:pic>
    </p:spTree>
    <p:extLst>
      <p:ext uri="{BB962C8B-B14F-4D97-AF65-F5344CB8AC3E}">
        <p14:creationId xmlns:p14="http://schemas.microsoft.com/office/powerpoint/2010/main" val="64539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B48D-5911-F8B8-4611-6CF380194391}"/>
              </a:ext>
            </a:extLst>
          </p:cNvPr>
          <p:cNvSpPr>
            <a:spLocks noGrp="1"/>
          </p:cNvSpPr>
          <p:nvPr>
            <p:ph type="title"/>
          </p:nvPr>
        </p:nvSpPr>
        <p:spPr/>
        <p:txBody>
          <a:bodyPr/>
          <a:lstStyle/>
          <a:p>
            <a:r>
              <a:rPr lang="en-AU"/>
              <a:t>Why is Transition Such an Issue</a:t>
            </a:r>
          </a:p>
        </p:txBody>
      </p:sp>
      <p:sp>
        <p:nvSpPr>
          <p:cNvPr id="3" name="Content Placeholder 2">
            <a:extLst>
              <a:ext uri="{FF2B5EF4-FFF2-40B4-BE49-F238E27FC236}">
                <a16:creationId xmlns:a16="http://schemas.microsoft.com/office/drawing/2014/main" id="{1CE6E991-1367-5EE5-318F-30FB16C2D6FA}"/>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AU"/>
              <a:t>Culture is different on the civvy side (teamwork, camaraderie, mission focus).</a:t>
            </a:r>
          </a:p>
          <a:p>
            <a:pPr marL="514350" indent="-514350">
              <a:buFont typeface="+mj-lt"/>
              <a:buAutoNum type="arabicPeriod"/>
            </a:pPr>
            <a:r>
              <a:rPr lang="en-AU"/>
              <a:t>Establishing a new identity can be challenging, esp. the workplace.</a:t>
            </a:r>
          </a:p>
          <a:p>
            <a:pPr marL="514350" indent="-514350">
              <a:buFont typeface="+mj-lt"/>
              <a:buAutoNum type="arabicPeriod"/>
            </a:pPr>
            <a:r>
              <a:rPr lang="en-AU"/>
              <a:t>Expectation of service (reality is average 7 years) = no preparation.</a:t>
            </a:r>
          </a:p>
          <a:p>
            <a:pPr marL="514350" indent="-514350">
              <a:buFont typeface="+mj-lt"/>
              <a:buAutoNum type="arabicPeriod"/>
            </a:pPr>
            <a:r>
              <a:rPr lang="en-AU"/>
              <a:t>Over-reliance on DVA and ESOs for support.</a:t>
            </a:r>
            <a:br>
              <a:rPr lang="en-AU"/>
            </a:br>
            <a:r>
              <a:rPr lang="en-AU" sz="2000"/>
              <a:t>(missing govt programs such as </a:t>
            </a:r>
            <a:r>
              <a:rPr lang="en-AU" sz="2000" err="1"/>
              <a:t>MyAgedCare</a:t>
            </a:r>
            <a:r>
              <a:rPr lang="en-AU" sz="2000"/>
              <a:t>, Workforce Australia)</a:t>
            </a:r>
          </a:p>
          <a:p>
            <a:pPr marL="514350" indent="-514350">
              <a:buFont typeface="+mj-lt"/>
              <a:buAutoNum type="arabicPeriod"/>
            </a:pPr>
            <a:r>
              <a:rPr lang="en-AU"/>
              <a:t>ESOs are demographic-specific (e.g. VVAA, TPI), provide limited services, run by volunteers.</a:t>
            </a:r>
          </a:p>
          <a:p>
            <a:pPr marL="514350" indent="-514350">
              <a:buFont typeface="+mj-lt"/>
              <a:buAutoNum type="arabicPeriod"/>
            </a:pPr>
            <a:r>
              <a:rPr lang="en-AU"/>
              <a:t>There is a ‘Sea of Help’ and it is difficult to navigate.</a:t>
            </a:r>
          </a:p>
          <a:p>
            <a:endParaRPr lang="en-AU"/>
          </a:p>
        </p:txBody>
      </p:sp>
      <p:pic>
        <p:nvPicPr>
          <p:cNvPr id="4" name="Picture 3" descr="A colorful logo with a white background&#10;&#10;Description automatically generated">
            <a:extLst>
              <a:ext uri="{FF2B5EF4-FFF2-40B4-BE49-F238E27FC236}">
                <a16:creationId xmlns:a16="http://schemas.microsoft.com/office/drawing/2014/main" id="{57E05E59-156B-C81F-0EB3-7B2437049E69}"/>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24674" b="44999"/>
          <a:stretch/>
        </p:blipFill>
        <p:spPr>
          <a:xfrm>
            <a:off x="10305261" y="5438454"/>
            <a:ext cx="1886739" cy="1419546"/>
          </a:xfrm>
          <a:prstGeom prst="rect">
            <a:avLst/>
          </a:prstGeom>
        </p:spPr>
      </p:pic>
    </p:spTree>
    <p:extLst>
      <p:ext uri="{BB962C8B-B14F-4D97-AF65-F5344CB8AC3E}">
        <p14:creationId xmlns:p14="http://schemas.microsoft.com/office/powerpoint/2010/main" val="252153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2F1A-C3F9-080F-88F2-49A9B424956E}"/>
              </a:ext>
            </a:extLst>
          </p:cNvPr>
          <p:cNvSpPr>
            <a:spLocks noGrp="1"/>
          </p:cNvSpPr>
          <p:nvPr>
            <p:ph type="title"/>
          </p:nvPr>
        </p:nvSpPr>
        <p:spPr/>
        <p:txBody>
          <a:bodyPr/>
          <a:lstStyle/>
          <a:p>
            <a:r>
              <a:rPr lang="en-AU"/>
              <a:t>Operation NAVIGATOR</a:t>
            </a:r>
          </a:p>
        </p:txBody>
      </p:sp>
      <p:sp>
        <p:nvSpPr>
          <p:cNvPr id="3" name="Content Placeholder 2">
            <a:extLst>
              <a:ext uri="{FF2B5EF4-FFF2-40B4-BE49-F238E27FC236}">
                <a16:creationId xmlns:a16="http://schemas.microsoft.com/office/drawing/2014/main" id="{3B3E3E91-97F9-2F5B-83FF-F763D2DF48D3}"/>
              </a:ext>
            </a:extLst>
          </p:cNvPr>
          <p:cNvSpPr>
            <a:spLocks noGrp="1"/>
          </p:cNvSpPr>
          <p:nvPr>
            <p:ph idx="1"/>
          </p:nvPr>
        </p:nvSpPr>
        <p:spPr>
          <a:xfrm>
            <a:off x="838200" y="1494503"/>
            <a:ext cx="10515600" cy="4682460"/>
          </a:xfrm>
        </p:spPr>
        <p:txBody>
          <a:bodyPr>
            <a:normAutofit fontScale="77500" lnSpcReduction="20000"/>
          </a:bodyPr>
          <a:lstStyle/>
          <a:p>
            <a:pPr marL="0" indent="0">
              <a:lnSpc>
                <a:spcPct val="170000"/>
              </a:lnSpc>
              <a:buNone/>
            </a:pPr>
            <a:r>
              <a:rPr lang="en-US" b="0" i="0">
                <a:solidFill>
                  <a:srgbClr val="000000"/>
                </a:solidFill>
                <a:effectLst/>
                <a:latin typeface="avenir-lt-w01_35-light1475496"/>
              </a:rPr>
              <a:t>The </a:t>
            </a:r>
            <a:r>
              <a:rPr lang="en-US" b="0" i="0">
                <a:solidFill>
                  <a:schemeClr val="accent4">
                    <a:lumMod val="75000"/>
                  </a:schemeClr>
                </a:solidFill>
                <a:effectLst/>
                <a:latin typeface="avenir-lt-w01_35-light1475496"/>
              </a:rPr>
              <a:t>intended effect </a:t>
            </a:r>
            <a:r>
              <a:rPr lang="en-US" b="0" i="0">
                <a:solidFill>
                  <a:srgbClr val="000000"/>
                </a:solidFill>
                <a:effectLst/>
                <a:latin typeface="avenir-lt-w01_35-light1475496"/>
              </a:rPr>
              <a:t>of Operation NAVIGATOR is to improve serving veterans' appreciation of where they may find themselves in </a:t>
            </a:r>
            <a:r>
              <a:rPr lang="en-US" b="0" i="0">
                <a:solidFill>
                  <a:schemeClr val="accent4">
                    <a:lumMod val="75000"/>
                  </a:schemeClr>
                </a:solidFill>
                <a:effectLst/>
                <a:latin typeface="avenir-lt-w01_35-light1475496"/>
              </a:rPr>
              <a:t>3, 5 or 10 years</a:t>
            </a:r>
            <a:r>
              <a:rPr lang="en-US" b="0" i="0">
                <a:solidFill>
                  <a:srgbClr val="000000"/>
                </a:solidFill>
                <a:effectLst/>
                <a:latin typeface="avenir-lt-w01_35-light1475496"/>
              </a:rPr>
              <a:t>. Operation NAVIGATOR focuses on </a:t>
            </a:r>
            <a:r>
              <a:rPr lang="en-US" b="0" i="0">
                <a:solidFill>
                  <a:schemeClr val="accent4">
                    <a:lumMod val="75000"/>
                  </a:schemeClr>
                </a:solidFill>
                <a:effectLst/>
                <a:latin typeface="avenir-lt-w01_35-light1475496"/>
              </a:rPr>
              <a:t>individual preparedness </a:t>
            </a:r>
            <a:r>
              <a:rPr lang="en-US" b="0" i="0">
                <a:solidFill>
                  <a:srgbClr val="000000"/>
                </a:solidFill>
                <a:effectLst/>
                <a:latin typeface="avenir-lt-w01_35-light1475496"/>
              </a:rPr>
              <a:t>for a soft landing back into the civilian community, from which they can </a:t>
            </a:r>
            <a:r>
              <a:rPr lang="en-US" b="0" i="0">
                <a:solidFill>
                  <a:schemeClr val="accent4">
                    <a:lumMod val="75000"/>
                  </a:schemeClr>
                </a:solidFill>
                <a:effectLst/>
                <a:latin typeface="avenir-lt-w01_35-light1475496"/>
              </a:rPr>
              <a:t>confidently launch </a:t>
            </a:r>
            <a:r>
              <a:rPr lang="en-US" b="0" i="0">
                <a:solidFill>
                  <a:srgbClr val="000000"/>
                </a:solidFill>
                <a:effectLst/>
                <a:latin typeface="avenir-lt-w01_35-light1475496"/>
              </a:rPr>
              <a:t>the next phase of their life. Having had some support to think and plan early in their career for the inevitable transition will </a:t>
            </a:r>
            <a:r>
              <a:rPr lang="en-US" b="0" i="0">
                <a:solidFill>
                  <a:schemeClr val="accent4">
                    <a:lumMod val="75000"/>
                  </a:schemeClr>
                </a:solidFill>
                <a:effectLst/>
                <a:latin typeface="avenir-lt-w01_35-light1475496"/>
              </a:rPr>
              <a:t>build resilience </a:t>
            </a:r>
            <a:r>
              <a:rPr lang="en-US" b="0" i="0">
                <a:solidFill>
                  <a:srgbClr val="000000"/>
                </a:solidFill>
                <a:effectLst/>
                <a:latin typeface="avenir-lt-w01_35-light1475496"/>
              </a:rPr>
              <a:t>in individuals that will inoculate them against the most common </a:t>
            </a:r>
            <a:r>
              <a:rPr lang="en-US" b="0" i="0">
                <a:solidFill>
                  <a:schemeClr val="accent4">
                    <a:lumMod val="75000"/>
                  </a:schemeClr>
                </a:solidFill>
                <a:effectLst/>
                <a:latin typeface="avenir-lt-w01_35-light1475496"/>
              </a:rPr>
              <a:t>problems associated with transition</a:t>
            </a:r>
            <a:r>
              <a:rPr lang="en-US" b="0" i="0">
                <a:solidFill>
                  <a:srgbClr val="000000"/>
                </a:solidFill>
                <a:effectLst/>
                <a:latin typeface="avenir-lt-w01_35-light1475496"/>
              </a:rPr>
              <a:t>, whenever that might occur in the future.</a:t>
            </a:r>
          </a:p>
          <a:p>
            <a:pPr marL="0" indent="0" algn="ctr">
              <a:buNone/>
            </a:pPr>
            <a:r>
              <a:rPr lang="en-US" b="1" i="0">
                <a:solidFill>
                  <a:srgbClr val="00B050"/>
                </a:solidFill>
                <a:effectLst/>
                <a:latin typeface="avenir-lt-w01_35-light1475496"/>
              </a:rPr>
              <a:t>Operation NAVIGATOR is not about commencing transition early.</a:t>
            </a:r>
          </a:p>
          <a:p>
            <a:pPr marL="0" indent="0" algn="ctr">
              <a:buNone/>
            </a:pPr>
            <a:r>
              <a:rPr lang="en-US" b="1" i="0">
                <a:solidFill>
                  <a:srgbClr val="00B050"/>
                </a:solidFill>
                <a:effectLst/>
                <a:latin typeface="avenir-lt-w01_35-light1475496"/>
              </a:rPr>
              <a:t> </a:t>
            </a:r>
            <a:r>
              <a:rPr lang="en-US" b="1" i="0">
                <a:solidFill>
                  <a:schemeClr val="accent4">
                    <a:lumMod val="75000"/>
                  </a:schemeClr>
                </a:solidFill>
                <a:effectLst/>
                <a:latin typeface="avenir-lt-w01_35-light1475496"/>
              </a:rPr>
              <a:t>It is about preparing for the eventuality.</a:t>
            </a:r>
            <a:endParaRPr lang="en-AU">
              <a:solidFill>
                <a:schemeClr val="accent4">
                  <a:lumMod val="75000"/>
                </a:schemeClr>
              </a:solidFill>
            </a:endParaRPr>
          </a:p>
          <a:p>
            <a:pPr marL="0" indent="0">
              <a:lnSpc>
                <a:spcPct val="170000"/>
              </a:lnSpc>
              <a:buNone/>
            </a:pPr>
            <a:endParaRPr lang="en-US" b="0" i="0">
              <a:solidFill>
                <a:srgbClr val="000000"/>
              </a:solidFill>
              <a:effectLst/>
              <a:latin typeface="avenir-lt-w01_35-light1475496"/>
            </a:endParaRPr>
          </a:p>
          <a:p>
            <a:pPr marL="0" indent="0">
              <a:buNone/>
            </a:pPr>
            <a:endParaRPr lang="en-US">
              <a:solidFill>
                <a:srgbClr val="000000"/>
              </a:solidFill>
              <a:latin typeface="avenir-lt-w01_35-light1475496"/>
            </a:endParaRPr>
          </a:p>
        </p:txBody>
      </p:sp>
      <p:pic>
        <p:nvPicPr>
          <p:cNvPr id="4" name="Picture 3" descr="A colorful logo with a white background&#10;&#10;Description automatically generated">
            <a:extLst>
              <a:ext uri="{FF2B5EF4-FFF2-40B4-BE49-F238E27FC236}">
                <a16:creationId xmlns:a16="http://schemas.microsoft.com/office/drawing/2014/main" id="{41B36252-4FE9-0C2F-7A28-9224FCD81F4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24674" b="44999"/>
          <a:stretch/>
        </p:blipFill>
        <p:spPr>
          <a:xfrm>
            <a:off x="10305261" y="5438454"/>
            <a:ext cx="1886739" cy="1419546"/>
          </a:xfrm>
          <a:prstGeom prst="rect">
            <a:avLst/>
          </a:prstGeom>
        </p:spPr>
      </p:pic>
    </p:spTree>
    <p:extLst>
      <p:ext uri="{BB962C8B-B14F-4D97-AF65-F5344CB8AC3E}">
        <p14:creationId xmlns:p14="http://schemas.microsoft.com/office/powerpoint/2010/main" val="2545287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3f45f72-361c-45ff-aa28-d2487e90d6db">
      <UserInfo>
        <DisplayName>Colleen Maclean</DisplayName>
        <AccountId>486</AccountId>
        <AccountType/>
      </UserInfo>
      <UserInfo>
        <DisplayName>Dakota Crumpton</DisplayName>
        <AccountId>411</AccountId>
        <AccountType/>
      </UserInfo>
    </SharedWithUsers>
    <_dlc_DocId xmlns="f3f45f72-361c-45ff-aa28-d2487e90d6db">MTN3Z7X2KXPP-1023090639-367</_dlc_DocId>
    <_dlc_DocIdUrl xmlns="f3f45f72-361c-45ff-aa28-d2487e90d6db">
      <Url>https://theoasistownsville.sharepoint.com/mediastore/_layouts/15/DocIdRedir.aspx?ID=MTN3Z7X2KXPP-1023090639-367</Url>
      <Description>MTN3Z7X2KXPP-1023090639-367</Description>
    </_dlc_DocIdUrl>
    <AlternateThumbnailUrl xmlns="http://schemas.microsoft.com/sharepoint/v3">
      <Url xsi:nil="true"/>
      <Description xsi:nil="true"/>
    </AlternateThumbnailUrl>
    <TaxCatchAll xmlns="f3f45f72-361c-45ff-aa28-d2487e90d6db" xsi:nil="true"/>
    <ImageCreateDate xmlns="http://schemas.microsoft.com/sharepoint/v3" xsi:nil="true"/>
    <lcf76f155ced4ddcb4097134ff3c332f xmlns="50a6875b-72fb-45c4-a718-e8ed188e3426">
      <Terms xmlns="http://schemas.microsoft.com/office/infopath/2007/PartnerControls"/>
    </lcf76f155ced4ddcb4097134ff3c332f>
    <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icture" ma:contentTypeID="0x01010200FB1E5FD275614E4691E703416CAC9C71" ma:contentTypeVersion="15" ma:contentTypeDescription="Upload an image or a photograph." ma:contentTypeScope="" ma:versionID="a0904d76f8070eb6d566f2658e6778c4">
  <xsd:schema xmlns:xsd="http://www.w3.org/2001/XMLSchema" xmlns:xs="http://www.w3.org/2001/XMLSchema" xmlns:p="http://schemas.microsoft.com/office/2006/metadata/properties" xmlns:ns1="http://schemas.microsoft.com/sharepoint/v3" xmlns:ns2="f3f45f72-361c-45ff-aa28-d2487e90d6db" xmlns:ns3="50a6875b-72fb-45c4-a718-e8ed188e3426" targetNamespace="http://schemas.microsoft.com/office/2006/metadata/properties" ma:root="true" ma:fieldsID="1a04832e22ef6aacc76c72e83bdb5f11" ns1:_="" ns2:_="" ns3:_="">
    <xsd:import namespace="http://schemas.microsoft.com/sharepoint/v3"/>
    <xsd:import namespace="f3f45f72-361c-45ff-aa28-d2487e90d6db"/>
    <xsd:import namespace="50a6875b-72fb-45c4-a718-e8ed188e3426"/>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3:MediaServiceDateTaken"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2:SharedWithUsers" minOccurs="0"/>
                <xsd:element ref="ns2:SharedWithDetails" minOccurs="0"/>
                <xsd:element ref="ns3:MediaServiceObjectDetectorVersions"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f45f72-361c-45ff-aa28-d2487e90d6db"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TaxCatchAll" ma:index="35" nillable="true" ma:displayName="Taxonomy Catch All Column" ma:hidden="true" ma:list="{f345a726-e624-4570-9ca9-18cdfc4becbe}" ma:internalName="TaxCatchAll" ma:showField="CatchAllData" ma:web="f3f45f72-361c-45ff-aa28-d2487e90d6db">
      <xsd:complexType>
        <xsd:complexContent>
          <xsd:extension base="dms:MultiChoiceLookup">
            <xsd:sequence>
              <xsd:element name="Value" type="dms:Lookup" maxOccurs="unbounded" minOccurs="0" nillable="true"/>
            </xsd:sequence>
          </xsd:extension>
        </xsd:complexContent>
      </xsd:complexType>
    </xsd:element>
    <xsd:element name="SharedWithUsers" ma:index="3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a6875b-72fb-45c4-a718-e8ed188e3426"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LengthInSeconds" ma:index="31" nillable="true" ma:displayName="MediaLengthInSeconds" ma:hidden="true" ma:internalName="MediaLengthInSeconds" ma:readOnly="true">
      <xsd:simpleType>
        <xsd:restriction base="dms:Unknown"/>
      </xsd:simpleType>
    </xsd:element>
    <xsd:element name="MediaServiceDateTaken" ma:index="32" nillable="true" ma:displayName="MediaServiceDateTaken" ma:hidden="true" ma:internalName="MediaServiceDateTaken" ma:readOnly="true">
      <xsd:simpleType>
        <xsd:restriction base="dms:Text"/>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4143221d-2163-48f5-9624-ca38dd5da17b" ma:termSetId="09814cd3-568e-fe90-9814-8d621ff8fb84" ma:anchorId="fba54fb3-c3e1-fe81-a776-ca4b69148c4d" ma:open="true" ma:isKeyword="false">
      <xsd:complexType>
        <xsd:sequence>
          <xsd:element ref="pc:Terms" minOccurs="0" maxOccurs="1"/>
        </xsd:sequence>
      </xsd:complexType>
    </xsd:element>
    <xsd:element name="MediaServiceLocation" ma:index="36" nillable="true" ma:displayName="Location" ma:indexed="true" ma:internalName="MediaServiceLocation" ma:readOnly="true">
      <xsd:simpleType>
        <xsd:restriction base="dms:Text"/>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OCR" ma:index="4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AA0A48C-CC9C-44A5-8430-2FD61B9E11BE}">
  <ds:schemaRefs>
    <ds:schemaRef ds:uri="50a6875b-72fb-45c4-a718-e8ed188e3426"/>
    <ds:schemaRef ds:uri="f3f45f72-361c-45ff-aa28-d2487e90d6db"/>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C8CFFC85-9531-4C24-BFE8-1A4B40054BE5}">
  <ds:schemaRefs>
    <ds:schemaRef ds:uri="50a6875b-72fb-45c4-a718-e8ed188e3426"/>
    <ds:schemaRef ds:uri="f3f45f72-361c-45ff-aa28-d2487e90d6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0A434C-7BDE-4A13-BAAF-ADE9EDF1CDC6}">
  <ds:schemaRefs>
    <ds:schemaRef ds:uri="http://schemas.microsoft.com/sharepoint/v3/contenttype/forms"/>
  </ds:schemaRefs>
</ds:datastoreItem>
</file>

<file path=customXml/itemProps4.xml><?xml version="1.0" encoding="utf-8"?>
<ds:datastoreItem xmlns:ds="http://schemas.openxmlformats.org/officeDocument/2006/customXml" ds:itemID="{3360FED0-5B9A-4C9A-8AD9-B68A030E716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1502</Words>
  <Application>Microsoft Office PowerPoint</Application>
  <PresentationFormat>Widescreen</PresentationFormat>
  <Paragraphs>128</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Arial,Sans-Serif</vt:lpstr>
      <vt:lpstr>avenir-lt-w01_35-light1475496</vt:lpstr>
      <vt:lpstr>Calibri</vt:lpstr>
      <vt:lpstr>Calibri Light</vt:lpstr>
      <vt:lpstr>Office Theme</vt:lpstr>
      <vt:lpstr>PowerPoint Presentation</vt:lpstr>
      <vt:lpstr>Agenda / Intent</vt:lpstr>
      <vt:lpstr>Oasis NAVIGATOR Team</vt:lpstr>
      <vt:lpstr>The Bigger Picture</vt:lpstr>
      <vt:lpstr>Origins of The Oasis Townsville</vt:lpstr>
      <vt:lpstr>The Oasis Townsville</vt:lpstr>
      <vt:lpstr>Main Problem = Transition</vt:lpstr>
      <vt:lpstr>Why is Transition Such an Issue</vt:lpstr>
      <vt:lpstr>Operation NAVIGATOR</vt:lpstr>
      <vt:lpstr>Evidence of the Need (What we are seeing)</vt:lpstr>
      <vt:lpstr>NAV Components </vt:lpstr>
      <vt:lpstr>Solid Foundations Workshop</vt:lpstr>
      <vt:lpstr>Your Support for The Oasis Townsville</vt:lpstr>
      <vt:lpstr>Questions?</vt:lpstr>
      <vt:lpstr>Backup Slides</vt:lpstr>
      <vt:lpstr>Solid Foundations Program 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Caligari</dc:creator>
  <cp:lastModifiedBy>John Caligari</cp:lastModifiedBy>
  <cp:revision>2</cp:revision>
  <cp:lastPrinted>2023-04-11T07:39:04Z</cp:lastPrinted>
  <dcterms:created xsi:type="dcterms:W3CDTF">2023-04-11T05:51:01Z</dcterms:created>
  <dcterms:modified xsi:type="dcterms:W3CDTF">2024-02-09T04:42:49Z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0x01010200FB1E5FD275614E4691E703416CAC9C71</vt:lpwstr>
  </property>
  <property fmtid="{D5CDD505-2E9C-101B-9397-08002B2CF9AE}" pid="3" name="_dlc_DocIdItemGuid">
    <vt:lpwstr>3d85a161-f803-4bf1-940d-199fc2f68253</vt:lpwstr>
  </property>
  <property fmtid="{D5CDD505-2E9C-101B-9397-08002B2CF9AE}" pid="4" name="MediaServiceImageTags">
    <vt:lpwstr/>
  </property>
</Properties>
</file>